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7" r:id="rId4"/>
  </p:sldMasterIdLst>
  <p:notesMasterIdLst>
    <p:notesMasterId r:id="rId28"/>
  </p:notesMasterIdLst>
  <p:sldIdLst>
    <p:sldId id="331" r:id="rId5"/>
    <p:sldId id="327" r:id="rId6"/>
    <p:sldId id="334" r:id="rId7"/>
    <p:sldId id="339" r:id="rId8"/>
    <p:sldId id="340" r:id="rId9"/>
    <p:sldId id="341" r:id="rId10"/>
    <p:sldId id="348" r:id="rId11"/>
    <p:sldId id="345" r:id="rId12"/>
    <p:sldId id="352" r:id="rId13"/>
    <p:sldId id="351" r:id="rId14"/>
    <p:sldId id="354" r:id="rId15"/>
    <p:sldId id="347" r:id="rId16"/>
    <p:sldId id="349" r:id="rId17"/>
    <p:sldId id="350" r:id="rId18"/>
    <p:sldId id="356" r:id="rId19"/>
    <p:sldId id="342" r:id="rId20"/>
    <p:sldId id="353" r:id="rId21"/>
    <p:sldId id="337" r:id="rId22"/>
    <p:sldId id="319" r:id="rId23"/>
    <p:sldId id="323" r:id="rId24"/>
    <p:sldId id="338" r:id="rId25"/>
    <p:sldId id="324" r:id="rId26"/>
    <p:sldId id="332" r:id="rId27"/>
  </p:sldIdLst>
  <p:sldSz cx="9144000" cy="5143500" type="screen16x9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OPÉRATEURS" id="{0B896E98-F45E-4768-8620-EDDF394BE181}">
          <p14:sldIdLst>
            <p14:sldId id="331"/>
            <p14:sldId id="327"/>
            <p14:sldId id="334"/>
            <p14:sldId id="339"/>
            <p14:sldId id="340"/>
            <p14:sldId id="341"/>
            <p14:sldId id="348"/>
            <p14:sldId id="345"/>
            <p14:sldId id="352"/>
            <p14:sldId id="351"/>
            <p14:sldId id="354"/>
            <p14:sldId id="347"/>
            <p14:sldId id="349"/>
            <p14:sldId id="350"/>
            <p14:sldId id="356"/>
            <p14:sldId id="342"/>
            <p14:sldId id="353"/>
            <p14:sldId id="337"/>
          </p14:sldIdLst>
        </p14:section>
        <p14:section name="MÉTHODOLOGIE" id="{EB03BDE6-D677-4574-A7BF-9721F91BDEB8}">
          <p14:sldIdLst>
            <p14:sldId id="319"/>
            <p14:sldId id="323"/>
            <p14:sldId id="338"/>
            <p14:sldId id="324"/>
            <p14:sldId id="332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29CCE"/>
    <a:srgbClr val="9D87B7"/>
    <a:srgbClr val="899BB7"/>
    <a:srgbClr val="D0D8E8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660"/>
  </p:normalViewPr>
  <p:slideViewPr>
    <p:cSldViewPr snapToGrid="0" showGuides="1">
      <p:cViewPr>
        <p:scale>
          <a:sx n="75" d="100"/>
          <a:sy n="75" d="100"/>
        </p:scale>
        <p:origin x="-1219" y="-797"/>
      </p:cViewPr>
      <p:guideLst>
        <p:guide orient="horz" pos="1620"/>
        <p:guide orient="horz" pos="191"/>
        <p:guide orient="horz" pos="854"/>
        <p:guide orient="horz" pos="821"/>
        <p:guide orient="horz" pos="3049"/>
        <p:guide orient="horz" pos="3151"/>
        <p:guide pos="2880"/>
        <p:guide pos="476"/>
        <p:guide pos="5193"/>
        <p:guide pos="5465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CF60078-2B41-4D15-BCF9-820687052362}" type="doc">
      <dgm:prSet loTypeId="urn:microsoft.com/office/officeart/2005/8/layout/gear1" loCatId="relationship" qsTypeId="urn:microsoft.com/office/officeart/2005/8/quickstyle/simple1" qsCatId="simple" csTypeId="urn:microsoft.com/office/officeart/2005/8/colors/colorful4" csCatId="colorful" phldr="1"/>
      <dgm:spPr/>
    </dgm:pt>
    <dgm:pt modelId="{681073C6-1907-4340-8246-6A018CAA3995}">
      <dgm:prSet phldrT="[Texte]" custT="1"/>
      <dgm:spPr>
        <a:xfrm>
          <a:off x="1813983" y="1295400"/>
          <a:ext cx="1583266" cy="1583266"/>
        </a:xfrm>
        <a:solidFill>
          <a:srgbClr val="9D87B7"/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r>
            <a:rPr lang="fr-FR" sz="800" dirty="0" smtClean="0">
              <a:solidFill>
                <a:sysClr val="window" lastClr="FFFFFF"/>
              </a:solidFill>
              <a:latin typeface="Marianne" pitchFamily="50" charset="0"/>
              <a:ea typeface="+mn-ea"/>
              <a:cs typeface="+mn-cs"/>
            </a:rPr>
            <a:t> </a:t>
          </a:r>
          <a:endParaRPr lang="fr-FR" sz="800" dirty="0">
            <a:solidFill>
              <a:sysClr val="window" lastClr="FFFFFF"/>
            </a:solidFill>
            <a:latin typeface="Marianne" pitchFamily="50" charset="0"/>
            <a:ea typeface="+mn-ea"/>
            <a:cs typeface="+mn-cs"/>
          </a:endParaRPr>
        </a:p>
      </dgm:t>
    </dgm:pt>
    <dgm:pt modelId="{7DDE0D15-A56C-4803-A992-BB9E53F6A033}" type="parTrans" cxnId="{1D18DCEC-2310-4D6B-AF68-8F9C8495BF11}">
      <dgm:prSet/>
      <dgm:spPr/>
      <dgm:t>
        <a:bodyPr/>
        <a:lstStyle/>
        <a:p>
          <a:endParaRPr lang="fr-FR"/>
        </a:p>
      </dgm:t>
    </dgm:pt>
    <dgm:pt modelId="{46B45BD6-DE72-4735-9183-795D94D6ABE5}" type="sibTrans" cxnId="{1D18DCEC-2310-4D6B-AF68-8F9C8495BF11}">
      <dgm:prSet/>
      <dgm:spPr>
        <a:xfrm>
          <a:off x="1678374" y="1064270"/>
          <a:ext cx="2026581" cy="2026581"/>
        </a:xfrm>
        <a:solidFill>
          <a:srgbClr val="9D87B7"/>
        </a:solidFill>
        <a:ln>
          <a:noFill/>
        </a:ln>
        <a:effectLst/>
      </dgm:spPr>
      <dgm:t>
        <a:bodyPr/>
        <a:lstStyle/>
        <a:p>
          <a:endParaRPr lang="fr-FR"/>
        </a:p>
      </dgm:t>
    </dgm:pt>
    <dgm:pt modelId="{B735F413-5E38-466B-ACCC-0A73B24065ED}">
      <dgm:prSet phldrT="[Texte]" custT="1"/>
      <dgm:spPr>
        <a:xfrm>
          <a:off x="892809" y="921173"/>
          <a:ext cx="1151466" cy="1151466"/>
        </a:xfrm>
        <a:solidFill>
          <a:srgbClr val="929CCE"/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endParaRPr lang="fr-FR" sz="1050" b="1" dirty="0">
            <a:solidFill>
              <a:sysClr val="window" lastClr="FFFFFF"/>
            </a:solidFill>
            <a:latin typeface="Marianne" pitchFamily="50" charset="0"/>
            <a:ea typeface="+mn-ea"/>
            <a:cs typeface="+mn-cs"/>
          </a:endParaRPr>
        </a:p>
      </dgm:t>
    </dgm:pt>
    <dgm:pt modelId="{584F2AD2-6FC8-49F6-A2E7-D6E0E419E1BB}" type="parTrans" cxnId="{26C2041C-08E1-4CA2-B8BA-3EE5B3CE9BD9}">
      <dgm:prSet/>
      <dgm:spPr/>
      <dgm:t>
        <a:bodyPr/>
        <a:lstStyle/>
        <a:p>
          <a:endParaRPr lang="fr-FR"/>
        </a:p>
      </dgm:t>
    </dgm:pt>
    <dgm:pt modelId="{94FA9C8C-11F5-4191-A7CD-55659817B47E}" type="sibTrans" cxnId="{26C2041C-08E1-4CA2-B8BA-3EE5B3CE9BD9}">
      <dgm:prSet/>
      <dgm:spPr>
        <a:xfrm>
          <a:off x="688887" y="672043"/>
          <a:ext cx="1472438" cy="1472438"/>
        </a:xfrm>
        <a:solidFill>
          <a:srgbClr val="929CCE"/>
        </a:solidFill>
        <a:ln>
          <a:noFill/>
        </a:ln>
        <a:effectLst/>
      </dgm:spPr>
      <dgm:t>
        <a:bodyPr/>
        <a:lstStyle/>
        <a:p>
          <a:endParaRPr lang="fr-FR"/>
        </a:p>
      </dgm:t>
    </dgm:pt>
    <dgm:pt modelId="{EB0E287C-8E5E-4DE1-8D3C-D1EE7524D51D}">
      <dgm:prSet phldrT="[Texte]"/>
      <dgm:spPr>
        <a:xfrm rot="20700000">
          <a:off x="1537748" y="126778"/>
          <a:ext cx="1128202" cy="1128202"/>
        </a:xfrm>
        <a:solidFill>
          <a:srgbClr val="8064A2">
            <a:hueOff val="-4464770"/>
            <a:satOff val="26899"/>
            <a:lumOff val="2156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endParaRPr lang="fr-FR" b="1" dirty="0">
            <a:solidFill>
              <a:sysClr val="window" lastClr="FFFFFF"/>
            </a:solidFill>
            <a:latin typeface="Calibri"/>
            <a:ea typeface="+mn-ea"/>
            <a:cs typeface="+mn-cs"/>
          </a:endParaRPr>
        </a:p>
      </dgm:t>
    </dgm:pt>
    <dgm:pt modelId="{84A9F08A-E28A-448C-8667-836503E364A9}" type="sibTrans" cxnId="{13A14D26-7A4F-48D8-930B-D13B4D934943}">
      <dgm:prSet/>
      <dgm:spPr>
        <a:xfrm>
          <a:off x="1276783" y="-114693"/>
          <a:ext cx="1587584" cy="1587584"/>
        </a:xfrm>
        <a:solidFill>
          <a:srgbClr val="8064A2">
            <a:hueOff val="-4464770"/>
            <a:satOff val="26899"/>
            <a:lumOff val="2156"/>
            <a:alphaOff val="0"/>
          </a:srgbClr>
        </a:solidFill>
        <a:ln>
          <a:noFill/>
        </a:ln>
        <a:effectLst/>
      </dgm:spPr>
      <dgm:t>
        <a:bodyPr/>
        <a:lstStyle/>
        <a:p>
          <a:endParaRPr lang="fr-FR"/>
        </a:p>
      </dgm:t>
    </dgm:pt>
    <dgm:pt modelId="{9ED37DAC-ECE6-4211-A293-8E068702D358}" type="parTrans" cxnId="{13A14D26-7A4F-48D8-930B-D13B4D934943}">
      <dgm:prSet/>
      <dgm:spPr/>
      <dgm:t>
        <a:bodyPr/>
        <a:lstStyle/>
        <a:p>
          <a:endParaRPr lang="fr-FR"/>
        </a:p>
      </dgm:t>
    </dgm:pt>
    <dgm:pt modelId="{3A63123A-3236-4C79-9E79-2293C4F26D8C}" type="pres">
      <dgm:prSet presAssocID="{6CF60078-2B41-4D15-BCF9-820687052362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29202432-1F86-4B01-92F2-1382C77F898D}" type="pres">
      <dgm:prSet presAssocID="{681073C6-1907-4340-8246-6A018CAA3995}" presName="gear1" presStyleLbl="node1" presStyleIdx="0" presStyleCnt="3">
        <dgm:presLayoutVars>
          <dgm:chMax val="1"/>
          <dgm:bulletEnabled val="1"/>
        </dgm:presLayoutVars>
      </dgm:prSet>
      <dgm:spPr>
        <a:prstGeom prst="gear9">
          <a:avLst/>
        </a:prstGeom>
      </dgm:spPr>
      <dgm:t>
        <a:bodyPr/>
        <a:lstStyle/>
        <a:p>
          <a:endParaRPr lang="fr-FR"/>
        </a:p>
      </dgm:t>
    </dgm:pt>
    <dgm:pt modelId="{A9468054-C7D7-4D38-921C-9AB9FAAF5B56}" type="pres">
      <dgm:prSet presAssocID="{681073C6-1907-4340-8246-6A018CAA3995}" presName="gear1srcNode" presStyleLbl="node1" presStyleIdx="0" presStyleCnt="3"/>
      <dgm:spPr/>
      <dgm:t>
        <a:bodyPr/>
        <a:lstStyle/>
        <a:p>
          <a:endParaRPr lang="fr-FR"/>
        </a:p>
      </dgm:t>
    </dgm:pt>
    <dgm:pt modelId="{91E16A8E-7AC8-4E18-97E2-528BC6C8F25F}" type="pres">
      <dgm:prSet presAssocID="{681073C6-1907-4340-8246-6A018CAA3995}" presName="gear1dstNode" presStyleLbl="node1" presStyleIdx="0" presStyleCnt="3"/>
      <dgm:spPr/>
      <dgm:t>
        <a:bodyPr/>
        <a:lstStyle/>
        <a:p>
          <a:endParaRPr lang="fr-FR"/>
        </a:p>
      </dgm:t>
    </dgm:pt>
    <dgm:pt modelId="{D93C2E32-63DA-4EA0-A3CF-E4B4256FC094}" type="pres">
      <dgm:prSet presAssocID="{B735F413-5E38-466B-ACCC-0A73B24065ED}" presName="gear2" presStyleLbl="node1" presStyleIdx="1" presStyleCnt="3">
        <dgm:presLayoutVars>
          <dgm:chMax val="1"/>
          <dgm:bulletEnabled val="1"/>
        </dgm:presLayoutVars>
      </dgm:prSet>
      <dgm:spPr>
        <a:prstGeom prst="gear6">
          <a:avLst/>
        </a:prstGeom>
      </dgm:spPr>
      <dgm:t>
        <a:bodyPr/>
        <a:lstStyle/>
        <a:p>
          <a:endParaRPr lang="fr-FR"/>
        </a:p>
      </dgm:t>
    </dgm:pt>
    <dgm:pt modelId="{8A7A0FCA-70DC-4901-9489-E0319305DDC3}" type="pres">
      <dgm:prSet presAssocID="{B735F413-5E38-466B-ACCC-0A73B24065ED}" presName="gear2srcNode" presStyleLbl="node1" presStyleIdx="1" presStyleCnt="3"/>
      <dgm:spPr/>
      <dgm:t>
        <a:bodyPr/>
        <a:lstStyle/>
        <a:p>
          <a:endParaRPr lang="fr-FR"/>
        </a:p>
      </dgm:t>
    </dgm:pt>
    <dgm:pt modelId="{60829DFA-55D1-4B00-B03A-B6B448E13D63}" type="pres">
      <dgm:prSet presAssocID="{B735F413-5E38-466B-ACCC-0A73B24065ED}" presName="gear2dstNode" presStyleLbl="node1" presStyleIdx="1" presStyleCnt="3"/>
      <dgm:spPr/>
      <dgm:t>
        <a:bodyPr/>
        <a:lstStyle/>
        <a:p>
          <a:endParaRPr lang="fr-FR"/>
        </a:p>
      </dgm:t>
    </dgm:pt>
    <dgm:pt modelId="{55CEB926-0AEB-46E7-893F-8C63DD4F37C0}" type="pres">
      <dgm:prSet presAssocID="{EB0E287C-8E5E-4DE1-8D3C-D1EE7524D51D}" presName="gear3" presStyleLbl="node1" presStyleIdx="2" presStyleCnt="3"/>
      <dgm:spPr>
        <a:prstGeom prst="gear6">
          <a:avLst/>
        </a:prstGeom>
      </dgm:spPr>
      <dgm:t>
        <a:bodyPr/>
        <a:lstStyle/>
        <a:p>
          <a:endParaRPr lang="fr-FR"/>
        </a:p>
      </dgm:t>
    </dgm:pt>
    <dgm:pt modelId="{9915ACD2-1D05-439F-8DBF-76A12D2F4E0A}" type="pres">
      <dgm:prSet presAssocID="{EB0E287C-8E5E-4DE1-8D3C-D1EE7524D51D}" presName="gear3tx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520A8B-3074-4008-9BA6-7AD566EF5822}" type="pres">
      <dgm:prSet presAssocID="{EB0E287C-8E5E-4DE1-8D3C-D1EE7524D51D}" presName="gear3srcNode" presStyleLbl="node1" presStyleIdx="2" presStyleCnt="3"/>
      <dgm:spPr/>
      <dgm:t>
        <a:bodyPr/>
        <a:lstStyle/>
        <a:p>
          <a:endParaRPr lang="fr-FR"/>
        </a:p>
      </dgm:t>
    </dgm:pt>
    <dgm:pt modelId="{53F25A5E-3201-4711-888B-3D2B046A243D}" type="pres">
      <dgm:prSet presAssocID="{EB0E287C-8E5E-4DE1-8D3C-D1EE7524D51D}" presName="gear3dstNode" presStyleLbl="node1" presStyleIdx="2" presStyleCnt="3"/>
      <dgm:spPr/>
      <dgm:t>
        <a:bodyPr/>
        <a:lstStyle/>
        <a:p>
          <a:endParaRPr lang="fr-FR"/>
        </a:p>
      </dgm:t>
    </dgm:pt>
    <dgm:pt modelId="{6937EBE8-FBC8-43B9-AAC9-6155B1F28C76}" type="pres">
      <dgm:prSet presAssocID="{46B45BD6-DE72-4735-9183-795D94D6ABE5}" presName="connector1" presStyleLbl="sibTrans2D1" presStyleIdx="0" presStyleCnt="3"/>
      <dgm:spPr>
        <a:prstGeom prst="circularArrow">
          <a:avLst>
            <a:gd name="adj1" fmla="val 4687"/>
            <a:gd name="adj2" fmla="val 299029"/>
            <a:gd name="adj3" fmla="val 2473501"/>
            <a:gd name="adj4" fmla="val 15956450"/>
            <a:gd name="adj5" fmla="val 5469"/>
          </a:avLst>
        </a:prstGeom>
      </dgm:spPr>
      <dgm:t>
        <a:bodyPr/>
        <a:lstStyle/>
        <a:p>
          <a:endParaRPr lang="fr-FR"/>
        </a:p>
      </dgm:t>
    </dgm:pt>
    <dgm:pt modelId="{D09D104E-7CFB-4FD8-8130-E8415A1BE4B0}" type="pres">
      <dgm:prSet presAssocID="{94FA9C8C-11F5-4191-A7CD-55659817B47E}" presName="connector2" presStyleLbl="sibTrans2D1" presStyleIdx="1" presStyleCnt="3"/>
      <dgm:spPr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</dgm:spPr>
      <dgm:t>
        <a:bodyPr/>
        <a:lstStyle/>
        <a:p>
          <a:endParaRPr lang="fr-FR"/>
        </a:p>
      </dgm:t>
    </dgm:pt>
    <dgm:pt modelId="{06162934-438E-41C7-959A-3FFC12E1FA0F}" type="pres">
      <dgm:prSet presAssocID="{84A9F08A-E28A-448C-8667-836503E364A9}" presName="connector3" presStyleLbl="sibTrans2D1" presStyleIdx="2" presStyleCnt="3"/>
      <dgm:spPr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</dgm:spPr>
      <dgm:t>
        <a:bodyPr/>
        <a:lstStyle/>
        <a:p>
          <a:endParaRPr lang="fr-FR"/>
        </a:p>
      </dgm:t>
    </dgm:pt>
  </dgm:ptLst>
  <dgm:cxnLst>
    <dgm:cxn modelId="{E4CB7178-FFCB-4F76-A3A6-6037A2264AA3}" type="presOf" srcId="{681073C6-1907-4340-8246-6A018CAA3995}" destId="{A9468054-C7D7-4D38-921C-9AB9FAAF5B56}" srcOrd="1" destOrd="0" presId="urn:microsoft.com/office/officeart/2005/8/layout/gear1"/>
    <dgm:cxn modelId="{1D18DCEC-2310-4D6B-AF68-8F9C8495BF11}" srcId="{6CF60078-2B41-4D15-BCF9-820687052362}" destId="{681073C6-1907-4340-8246-6A018CAA3995}" srcOrd="0" destOrd="0" parTransId="{7DDE0D15-A56C-4803-A992-BB9E53F6A033}" sibTransId="{46B45BD6-DE72-4735-9183-795D94D6ABE5}"/>
    <dgm:cxn modelId="{C37ACA69-71BE-403C-9078-FD68868D6607}" type="presOf" srcId="{681073C6-1907-4340-8246-6A018CAA3995}" destId="{91E16A8E-7AC8-4E18-97E2-528BC6C8F25F}" srcOrd="2" destOrd="0" presId="urn:microsoft.com/office/officeart/2005/8/layout/gear1"/>
    <dgm:cxn modelId="{2231937D-8D1F-40A6-A95B-148FE65F5B30}" type="presOf" srcId="{EB0E287C-8E5E-4DE1-8D3C-D1EE7524D51D}" destId="{9915ACD2-1D05-439F-8DBF-76A12D2F4E0A}" srcOrd="1" destOrd="0" presId="urn:microsoft.com/office/officeart/2005/8/layout/gear1"/>
    <dgm:cxn modelId="{26C2041C-08E1-4CA2-B8BA-3EE5B3CE9BD9}" srcId="{6CF60078-2B41-4D15-BCF9-820687052362}" destId="{B735F413-5E38-466B-ACCC-0A73B24065ED}" srcOrd="1" destOrd="0" parTransId="{584F2AD2-6FC8-49F6-A2E7-D6E0E419E1BB}" sibTransId="{94FA9C8C-11F5-4191-A7CD-55659817B47E}"/>
    <dgm:cxn modelId="{0ABD7D43-A6AE-41B5-AA55-BF84C4D9AFED}" type="presOf" srcId="{681073C6-1907-4340-8246-6A018CAA3995}" destId="{29202432-1F86-4B01-92F2-1382C77F898D}" srcOrd="0" destOrd="0" presId="urn:microsoft.com/office/officeart/2005/8/layout/gear1"/>
    <dgm:cxn modelId="{30D49E83-B744-4757-9EF1-3C881A66DF1E}" type="presOf" srcId="{B735F413-5E38-466B-ACCC-0A73B24065ED}" destId="{8A7A0FCA-70DC-4901-9489-E0319305DDC3}" srcOrd="1" destOrd="0" presId="urn:microsoft.com/office/officeart/2005/8/layout/gear1"/>
    <dgm:cxn modelId="{2FA37516-F80D-4211-A6AF-7BC845E3CFE9}" type="presOf" srcId="{B735F413-5E38-466B-ACCC-0A73B24065ED}" destId="{60829DFA-55D1-4B00-B03A-B6B448E13D63}" srcOrd="2" destOrd="0" presId="urn:microsoft.com/office/officeart/2005/8/layout/gear1"/>
    <dgm:cxn modelId="{3CEBB25A-B742-4B04-9BB4-CEA96F6EFB4C}" type="presOf" srcId="{6CF60078-2B41-4D15-BCF9-820687052362}" destId="{3A63123A-3236-4C79-9E79-2293C4F26D8C}" srcOrd="0" destOrd="0" presId="urn:microsoft.com/office/officeart/2005/8/layout/gear1"/>
    <dgm:cxn modelId="{CAA580F8-B8BE-4F79-BA9B-9032DADC41C3}" type="presOf" srcId="{EB0E287C-8E5E-4DE1-8D3C-D1EE7524D51D}" destId="{53F25A5E-3201-4711-888B-3D2B046A243D}" srcOrd="3" destOrd="0" presId="urn:microsoft.com/office/officeart/2005/8/layout/gear1"/>
    <dgm:cxn modelId="{CC690357-5A43-43A7-A543-8BB6ACE57DD0}" type="presOf" srcId="{B735F413-5E38-466B-ACCC-0A73B24065ED}" destId="{D93C2E32-63DA-4EA0-A3CF-E4B4256FC094}" srcOrd="0" destOrd="0" presId="urn:microsoft.com/office/officeart/2005/8/layout/gear1"/>
    <dgm:cxn modelId="{D7B76D21-E9B9-44EC-AC9B-4DF1FFB866DA}" type="presOf" srcId="{EB0E287C-8E5E-4DE1-8D3C-D1EE7524D51D}" destId="{55CEB926-0AEB-46E7-893F-8C63DD4F37C0}" srcOrd="0" destOrd="0" presId="urn:microsoft.com/office/officeart/2005/8/layout/gear1"/>
    <dgm:cxn modelId="{13A14D26-7A4F-48D8-930B-D13B4D934943}" srcId="{6CF60078-2B41-4D15-BCF9-820687052362}" destId="{EB0E287C-8E5E-4DE1-8D3C-D1EE7524D51D}" srcOrd="2" destOrd="0" parTransId="{9ED37DAC-ECE6-4211-A293-8E068702D358}" sibTransId="{84A9F08A-E28A-448C-8667-836503E364A9}"/>
    <dgm:cxn modelId="{EA9FE762-5050-46FC-A447-5BA9BADA0D48}" type="presOf" srcId="{46B45BD6-DE72-4735-9183-795D94D6ABE5}" destId="{6937EBE8-FBC8-43B9-AAC9-6155B1F28C76}" srcOrd="0" destOrd="0" presId="urn:microsoft.com/office/officeart/2005/8/layout/gear1"/>
    <dgm:cxn modelId="{54E4247F-F923-4381-83B0-6B1B6AFFA284}" type="presOf" srcId="{EB0E287C-8E5E-4DE1-8D3C-D1EE7524D51D}" destId="{FD520A8B-3074-4008-9BA6-7AD566EF5822}" srcOrd="2" destOrd="0" presId="urn:microsoft.com/office/officeart/2005/8/layout/gear1"/>
    <dgm:cxn modelId="{C74E5243-B2F2-46AE-A446-93A20070D227}" type="presOf" srcId="{94FA9C8C-11F5-4191-A7CD-55659817B47E}" destId="{D09D104E-7CFB-4FD8-8130-E8415A1BE4B0}" srcOrd="0" destOrd="0" presId="urn:microsoft.com/office/officeart/2005/8/layout/gear1"/>
    <dgm:cxn modelId="{934B3854-AD18-445B-90D9-1EADDB640ED8}" type="presOf" srcId="{84A9F08A-E28A-448C-8667-836503E364A9}" destId="{06162934-438E-41C7-959A-3FFC12E1FA0F}" srcOrd="0" destOrd="0" presId="urn:microsoft.com/office/officeart/2005/8/layout/gear1"/>
    <dgm:cxn modelId="{F156583B-586D-4C0F-86D3-E8750C517A7E}" type="presParOf" srcId="{3A63123A-3236-4C79-9E79-2293C4F26D8C}" destId="{29202432-1F86-4B01-92F2-1382C77F898D}" srcOrd="0" destOrd="0" presId="urn:microsoft.com/office/officeart/2005/8/layout/gear1"/>
    <dgm:cxn modelId="{78BF6EE2-0E92-4188-8811-62215037AB6D}" type="presParOf" srcId="{3A63123A-3236-4C79-9E79-2293C4F26D8C}" destId="{A9468054-C7D7-4D38-921C-9AB9FAAF5B56}" srcOrd="1" destOrd="0" presId="urn:microsoft.com/office/officeart/2005/8/layout/gear1"/>
    <dgm:cxn modelId="{7BB9FE87-7C04-402D-8616-A7419F958291}" type="presParOf" srcId="{3A63123A-3236-4C79-9E79-2293C4F26D8C}" destId="{91E16A8E-7AC8-4E18-97E2-528BC6C8F25F}" srcOrd="2" destOrd="0" presId="urn:microsoft.com/office/officeart/2005/8/layout/gear1"/>
    <dgm:cxn modelId="{E5E507AA-F033-4503-8CFC-E8269ABE4C5E}" type="presParOf" srcId="{3A63123A-3236-4C79-9E79-2293C4F26D8C}" destId="{D93C2E32-63DA-4EA0-A3CF-E4B4256FC094}" srcOrd="3" destOrd="0" presId="urn:microsoft.com/office/officeart/2005/8/layout/gear1"/>
    <dgm:cxn modelId="{29A4F645-E14F-436E-AA98-A347C9E7D6F5}" type="presParOf" srcId="{3A63123A-3236-4C79-9E79-2293C4F26D8C}" destId="{8A7A0FCA-70DC-4901-9489-E0319305DDC3}" srcOrd="4" destOrd="0" presId="urn:microsoft.com/office/officeart/2005/8/layout/gear1"/>
    <dgm:cxn modelId="{EE01B37D-A0F9-4D72-9A5B-E00BC0408573}" type="presParOf" srcId="{3A63123A-3236-4C79-9E79-2293C4F26D8C}" destId="{60829DFA-55D1-4B00-B03A-B6B448E13D63}" srcOrd="5" destOrd="0" presId="urn:microsoft.com/office/officeart/2005/8/layout/gear1"/>
    <dgm:cxn modelId="{249A9B2B-8196-4910-A63C-568CA8671D2B}" type="presParOf" srcId="{3A63123A-3236-4C79-9E79-2293C4F26D8C}" destId="{55CEB926-0AEB-46E7-893F-8C63DD4F37C0}" srcOrd="6" destOrd="0" presId="urn:microsoft.com/office/officeart/2005/8/layout/gear1"/>
    <dgm:cxn modelId="{07F7AF85-648A-4C62-ACDB-E8680AC8527B}" type="presParOf" srcId="{3A63123A-3236-4C79-9E79-2293C4F26D8C}" destId="{9915ACD2-1D05-439F-8DBF-76A12D2F4E0A}" srcOrd="7" destOrd="0" presId="urn:microsoft.com/office/officeart/2005/8/layout/gear1"/>
    <dgm:cxn modelId="{3FC63DA6-4245-4F8D-80FE-7D9E6900037C}" type="presParOf" srcId="{3A63123A-3236-4C79-9E79-2293C4F26D8C}" destId="{FD520A8B-3074-4008-9BA6-7AD566EF5822}" srcOrd="8" destOrd="0" presId="urn:microsoft.com/office/officeart/2005/8/layout/gear1"/>
    <dgm:cxn modelId="{8402D64D-A151-4C08-A6C6-9B98C88822F7}" type="presParOf" srcId="{3A63123A-3236-4C79-9E79-2293C4F26D8C}" destId="{53F25A5E-3201-4711-888B-3D2B046A243D}" srcOrd="9" destOrd="0" presId="urn:microsoft.com/office/officeart/2005/8/layout/gear1"/>
    <dgm:cxn modelId="{ABEBA084-AC36-4294-BF27-8BD065AE4150}" type="presParOf" srcId="{3A63123A-3236-4C79-9E79-2293C4F26D8C}" destId="{6937EBE8-FBC8-43B9-AAC9-6155B1F28C76}" srcOrd="10" destOrd="0" presId="urn:microsoft.com/office/officeart/2005/8/layout/gear1"/>
    <dgm:cxn modelId="{82660B70-EEA6-4138-911D-35C27E009FA7}" type="presParOf" srcId="{3A63123A-3236-4C79-9E79-2293C4F26D8C}" destId="{D09D104E-7CFB-4FD8-8130-E8415A1BE4B0}" srcOrd="11" destOrd="0" presId="urn:microsoft.com/office/officeart/2005/8/layout/gear1"/>
    <dgm:cxn modelId="{C90FB3A8-99F0-4471-A687-06DC7E794090}" type="presParOf" srcId="{3A63123A-3236-4C79-9E79-2293C4F26D8C}" destId="{06162934-438E-41C7-959A-3FFC12E1FA0F}" srcOrd="12" destOrd="0" presId="urn:microsoft.com/office/officeart/2005/8/layout/gear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202432-1F86-4B01-92F2-1382C77F898D}">
      <dsp:nvSpPr>
        <dsp:cNvPr id="0" name=""/>
        <dsp:cNvSpPr/>
      </dsp:nvSpPr>
      <dsp:spPr>
        <a:xfrm>
          <a:off x="705511" y="575851"/>
          <a:ext cx="703818" cy="703818"/>
        </a:xfrm>
        <a:prstGeom prst="gear9">
          <a:avLst/>
        </a:prstGeom>
        <a:solidFill>
          <a:srgbClr val="9D87B7"/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800" kern="1200" dirty="0" smtClean="0">
              <a:solidFill>
                <a:sysClr val="window" lastClr="FFFFFF"/>
              </a:solidFill>
              <a:latin typeface="Marianne" pitchFamily="50" charset="0"/>
              <a:ea typeface="+mn-ea"/>
              <a:cs typeface="+mn-cs"/>
            </a:rPr>
            <a:t> </a:t>
          </a:r>
          <a:endParaRPr lang="fr-FR" sz="800" kern="1200" dirty="0">
            <a:solidFill>
              <a:sysClr val="window" lastClr="FFFFFF"/>
            </a:solidFill>
            <a:latin typeface="Marianne" pitchFamily="50" charset="0"/>
            <a:ea typeface="+mn-ea"/>
            <a:cs typeface="+mn-cs"/>
          </a:endParaRPr>
        </a:p>
      </dsp:txBody>
      <dsp:txXfrm>
        <a:off x="847010" y="740717"/>
        <a:ext cx="420820" cy="361777"/>
      </dsp:txXfrm>
    </dsp:sp>
    <dsp:sp modelId="{D93C2E32-63DA-4EA0-A3CF-E4B4256FC094}">
      <dsp:nvSpPr>
        <dsp:cNvPr id="0" name=""/>
        <dsp:cNvSpPr/>
      </dsp:nvSpPr>
      <dsp:spPr>
        <a:xfrm>
          <a:off x="296017" y="409494"/>
          <a:ext cx="511868" cy="511868"/>
        </a:xfrm>
        <a:prstGeom prst="gear6">
          <a:avLst/>
        </a:prstGeom>
        <a:solidFill>
          <a:srgbClr val="929CCE"/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050" b="1" kern="1200" dirty="0">
            <a:solidFill>
              <a:sysClr val="window" lastClr="FFFFFF"/>
            </a:solidFill>
            <a:latin typeface="Marianne" pitchFamily="50" charset="0"/>
            <a:ea typeface="+mn-ea"/>
            <a:cs typeface="+mn-cs"/>
          </a:endParaRPr>
        </a:p>
      </dsp:txBody>
      <dsp:txXfrm>
        <a:off x="424881" y="539137"/>
        <a:ext cx="254140" cy="252582"/>
      </dsp:txXfrm>
    </dsp:sp>
    <dsp:sp modelId="{55CEB926-0AEB-46E7-893F-8C63DD4F37C0}">
      <dsp:nvSpPr>
        <dsp:cNvPr id="0" name=""/>
        <dsp:cNvSpPr/>
      </dsp:nvSpPr>
      <dsp:spPr>
        <a:xfrm rot="20700000">
          <a:off x="582715" y="56357"/>
          <a:ext cx="501526" cy="501526"/>
        </a:xfrm>
        <a:prstGeom prst="gear6">
          <a:avLst/>
        </a:prstGeom>
        <a:solidFill>
          <a:srgbClr val="8064A2">
            <a:hueOff val="-4464770"/>
            <a:satOff val="26899"/>
            <a:lumOff val="2156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700" b="1" kern="1200" dirty="0">
            <a:solidFill>
              <a:sysClr val="window" lastClr="FFFFFF"/>
            </a:solidFill>
            <a:latin typeface="Calibri"/>
            <a:ea typeface="+mn-ea"/>
            <a:cs typeface="+mn-cs"/>
          </a:endParaRPr>
        </a:p>
      </dsp:txBody>
      <dsp:txXfrm rot="-20700000">
        <a:off x="692714" y="166357"/>
        <a:ext cx="281527" cy="281527"/>
      </dsp:txXfrm>
    </dsp:sp>
    <dsp:sp modelId="{6937EBE8-FBC8-43B9-AAC9-6155B1F28C76}">
      <dsp:nvSpPr>
        <dsp:cNvPr id="0" name=""/>
        <dsp:cNvSpPr/>
      </dsp:nvSpPr>
      <dsp:spPr>
        <a:xfrm>
          <a:off x="624355" y="483935"/>
          <a:ext cx="900887" cy="900887"/>
        </a:xfrm>
        <a:prstGeom prst="circularArrow">
          <a:avLst>
            <a:gd name="adj1" fmla="val 4687"/>
            <a:gd name="adj2" fmla="val 299029"/>
            <a:gd name="adj3" fmla="val 2473501"/>
            <a:gd name="adj4" fmla="val 15956450"/>
            <a:gd name="adj5" fmla="val 5469"/>
          </a:avLst>
        </a:prstGeom>
        <a:solidFill>
          <a:srgbClr val="9D87B7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09D104E-7CFB-4FD8-8130-E8415A1BE4B0}">
      <dsp:nvSpPr>
        <dsp:cNvPr id="0" name=""/>
        <dsp:cNvSpPr/>
      </dsp:nvSpPr>
      <dsp:spPr>
        <a:xfrm>
          <a:off x="205366" y="308745"/>
          <a:ext cx="654551" cy="654551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rgbClr val="929CCE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6162934-438E-41C7-959A-3FFC12E1FA0F}">
      <dsp:nvSpPr>
        <dsp:cNvPr id="0" name=""/>
        <dsp:cNvSpPr/>
      </dsp:nvSpPr>
      <dsp:spPr>
        <a:xfrm>
          <a:off x="466707" y="-40987"/>
          <a:ext cx="705738" cy="705738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rgbClr val="8064A2">
            <a:hueOff val="-4464770"/>
            <a:satOff val="26899"/>
            <a:lumOff val="2156"/>
            <a:alphaOff val="0"/>
          </a:srgb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itchFamily="34" charset="0"/>
              </a:defRPr>
            </a:lvl1pPr>
          </a:lstStyle>
          <a:p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itchFamily="34" charset="0"/>
              </a:defRPr>
            </a:lvl1pPr>
          </a:lstStyle>
          <a:p>
            <a:fld id="{D680E798-53FF-4C51-A981-953463752515}" type="datetimeFigureOut">
              <a:rPr lang="fr-FR" smtClean="0"/>
              <a:pPr/>
              <a:t>10/10/2023</a:t>
            </a:fld>
            <a:endParaRPr lang="fr-FR" dirty="0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 dirty="0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itchFamily="34" charset="0"/>
              </a:defRPr>
            </a:lvl1pPr>
          </a:lstStyle>
          <a:p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itchFamily="34" charset="0"/>
              </a:defRPr>
            </a:lvl1pPr>
          </a:lstStyle>
          <a:p>
            <a:fld id="{1B06CD8F-B7ED-4A05-9FB1-A01CC0EF02CC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16626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uver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 bwMode="gray">
          <a:xfrm>
            <a:off x="0" y="4963500"/>
            <a:ext cx="180000" cy="180000"/>
          </a:xfrm>
          <a:ln>
            <a:solidFill>
              <a:schemeClr val="tx1">
                <a:alpha val="0"/>
              </a:schemeClr>
            </a:solidFill>
          </a:ln>
        </p:spPr>
        <p:txBody>
          <a:bodyPr/>
          <a:lstStyle>
            <a:lvl1pPr>
              <a:defRPr sz="1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fr-FR" smtClean="0"/>
              <a:t>XX/XX/XXXX</a:t>
            </a:r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 bwMode="gray">
          <a:xfrm>
            <a:off x="720000" y="3919897"/>
            <a:ext cx="3240000" cy="900000"/>
          </a:xfrm>
        </p:spPr>
        <p:txBody>
          <a:bodyPr anchor="b" anchorCtr="0"/>
          <a:lstStyle>
            <a:lvl1pPr>
              <a:defRPr sz="1150"/>
            </a:lvl1pPr>
          </a:lstStyle>
          <a:p>
            <a:r>
              <a:rPr lang="fr-FR" dirty="0" smtClean="0"/>
              <a:t>Institut national de l’information géographique et forestière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 bwMode="gray">
          <a:xfrm>
            <a:off x="0" y="4963500"/>
            <a:ext cx="180000" cy="180000"/>
          </a:xfrm>
          <a:ln>
            <a:solidFill>
              <a:schemeClr val="tx1">
                <a:alpha val="0"/>
              </a:schemeClr>
            </a:solidFill>
          </a:ln>
        </p:spPr>
        <p:txBody>
          <a:bodyPr/>
          <a:lstStyle>
            <a:lvl1pPr>
              <a:defRPr sz="1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fld id="{10C140CD-8AED-46FF-A9A2-77308F3F39AE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7" name="Titre 6"/>
          <p:cNvSpPr>
            <a:spLocks noGrp="1"/>
          </p:cNvSpPr>
          <p:nvPr>
            <p:ph type="title" hasCustomPrompt="1"/>
          </p:nvPr>
        </p:nvSpPr>
        <p:spPr bwMode="gray">
          <a:xfrm>
            <a:off x="0" y="0"/>
            <a:ext cx="180000" cy="180000"/>
          </a:xfrm>
          <a:ln>
            <a:solidFill>
              <a:schemeClr val="tx1">
                <a:alpha val="0"/>
              </a:schemeClr>
            </a:solidFill>
          </a:ln>
        </p:spPr>
        <p:txBody>
          <a:bodyPr/>
          <a:lstStyle>
            <a:lvl1pPr>
              <a:defRPr sz="1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fr-FR" dirty="0" smtClean="0"/>
              <a:t>Titre</a:t>
            </a:r>
            <a:endParaRPr lang="fr-FR" dirty="0"/>
          </a:p>
        </p:txBody>
      </p:sp>
      <p:pic>
        <p:nvPicPr>
          <p:cNvPr id="2" name="Imag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540000" y="360000"/>
            <a:ext cx="2700000" cy="2700000"/>
          </a:xfrm>
          <a:prstGeom prst="rect">
            <a:avLst/>
          </a:prstGeom>
        </p:spPr>
      </p:pic>
      <p:pic>
        <p:nvPicPr>
          <p:cNvPr id="69" name="Picture 2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0864" y="476294"/>
            <a:ext cx="2736304" cy="12421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326109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re et sous-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/>
          <p:cNvSpPr>
            <a:spLocks noGrp="1"/>
          </p:cNvSpPr>
          <p:nvPr>
            <p:ph type="title" hasCustomPrompt="1"/>
          </p:nvPr>
        </p:nvSpPr>
        <p:spPr bwMode="gray">
          <a:xfrm>
            <a:off x="0" y="0"/>
            <a:ext cx="180000" cy="180000"/>
          </a:xfrm>
          <a:ln>
            <a:solidFill>
              <a:schemeClr val="tx1">
                <a:alpha val="0"/>
              </a:schemeClr>
            </a:solidFill>
          </a:ln>
        </p:spPr>
        <p:txBody>
          <a:bodyPr/>
          <a:lstStyle>
            <a:lvl1pPr>
              <a:defRPr sz="1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fr-FR" dirty="0" smtClean="0"/>
              <a:t>Titre</a:t>
            </a:r>
            <a:endParaRPr lang="fr-FR" dirty="0"/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pPr algn="r"/>
            <a:r>
              <a:rPr lang="fr-FR" cap="all" dirty="0" smtClean="0"/>
              <a:t>XX/XX/XXXX</a:t>
            </a:r>
            <a:endParaRPr lang="fr-FR" cap="all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fr-FR" dirty="0" smtClean="0"/>
              <a:t>Institut national de l’information géographique et forestière</a:t>
            </a:r>
            <a:endParaRPr lang="fr-FR" dirty="0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1" name="Espace réservé du texte 1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60000" y="2346046"/>
            <a:ext cx="8424000" cy="2077200"/>
          </a:xfrm>
        </p:spPr>
        <p:txBody>
          <a:bodyPr/>
          <a:lstStyle>
            <a:lvl1pPr>
              <a:lnSpc>
                <a:spcPct val="90000"/>
              </a:lnSpc>
              <a:spcAft>
                <a:spcPts val="0"/>
              </a:spcAft>
              <a:defRPr sz="3250" b="1" cap="all" baseline="0">
                <a:solidFill>
                  <a:schemeClr val="tx2">
                    <a:lumMod val="75000"/>
                  </a:schemeClr>
                </a:solidFill>
              </a:defRPr>
            </a:lvl1pPr>
            <a:lvl2pPr marL="0" indent="0">
              <a:spcBef>
                <a:spcPts val="500"/>
              </a:spcBef>
              <a:spcAft>
                <a:spcPts val="0"/>
              </a:spcAft>
              <a:buNone/>
              <a:defRPr sz="1850"/>
            </a:lvl2pPr>
          </a:lstStyle>
          <a:p>
            <a:pPr lvl="0"/>
            <a:r>
              <a:rPr lang="fr-FR" dirty="0" smtClean="0"/>
              <a:t>Titre</a:t>
            </a:r>
          </a:p>
          <a:p>
            <a:pPr lvl="1"/>
            <a:r>
              <a:rPr lang="fr-FR" dirty="0" smtClean="0"/>
              <a:t>Sous-titre</a:t>
            </a:r>
          </a:p>
        </p:txBody>
      </p:sp>
      <p:cxnSp>
        <p:nvCxnSpPr>
          <p:cNvPr id="12" name="Connecteur droit 11"/>
          <p:cNvCxnSpPr/>
          <p:nvPr userDrawn="1"/>
        </p:nvCxnSpPr>
        <p:spPr bwMode="gray">
          <a:xfrm>
            <a:off x="360000" y="4784400"/>
            <a:ext cx="8424000" cy="0"/>
          </a:xfrm>
          <a:prstGeom prst="line">
            <a:avLst/>
          </a:prstGeom>
          <a:ln w="1016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180000" y="180000"/>
            <a:ext cx="1440000" cy="1440000"/>
          </a:xfrm>
          <a:prstGeom prst="rect">
            <a:avLst/>
          </a:prstGeom>
        </p:spPr>
      </p:pic>
      <p:pic>
        <p:nvPicPr>
          <p:cNvPr id="72" name="Picture 2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4771" y="279858"/>
            <a:ext cx="2736304" cy="12421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839045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mai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359999" y="900000"/>
            <a:ext cx="8424000" cy="720000"/>
          </a:xfrm>
        </p:spPr>
        <p:txBody>
          <a:bodyPr/>
          <a:lstStyle>
            <a:lvl1pPr>
              <a:defRPr/>
            </a:lvl1pPr>
          </a:lstStyle>
          <a:p>
            <a:r>
              <a:rPr lang="fr-FR" dirty="0" smtClean="0"/>
              <a:t>Titre</a:t>
            </a:r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pPr algn="r"/>
            <a:r>
              <a:rPr lang="fr-FR" cap="all" smtClean="0"/>
              <a:t>XX/XX/XXXX</a:t>
            </a:r>
            <a:endParaRPr lang="fr-FR" cap="all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fr-FR" dirty="0" smtClean="0"/>
              <a:t>Institut national de l’information géographique et forestière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59998" y="1891968"/>
            <a:ext cx="2520000" cy="2530800"/>
          </a:xfrm>
        </p:spPr>
        <p:txBody>
          <a:bodyPr/>
          <a:lstStyle>
            <a:lvl1pPr marL="144000" indent="-144000">
              <a:spcBef>
                <a:spcPts val="400"/>
              </a:spcBef>
              <a:spcAft>
                <a:spcPts val="800"/>
              </a:spcAft>
              <a:buFont typeface="+mj-lt"/>
              <a:buAutoNum type="arabicPeriod"/>
              <a:defRPr b="1">
                <a:solidFill>
                  <a:schemeClr val="tx2">
                    <a:lumMod val="75000"/>
                  </a:schemeClr>
                </a:solidFill>
              </a:defRPr>
            </a:lvl1pPr>
            <a:lvl2pPr marL="324000" indent="-144000">
              <a:spcBef>
                <a:spcPts val="600"/>
              </a:spcBef>
              <a:spcAft>
                <a:spcPts val="800"/>
              </a:spcAft>
              <a:buFont typeface="+mj-lt"/>
              <a:buAutoNum type="alphaLcPeriod"/>
              <a:defRPr/>
            </a:lvl2pPr>
          </a:lstStyle>
          <a:p>
            <a:pPr lvl="0"/>
            <a:r>
              <a:rPr lang="fr-FR" dirty="0" smtClean="0"/>
              <a:t>Titre de la partie</a:t>
            </a:r>
          </a:p>
          <a:p>
            <a:pPr lvl="1"/>
            <a:r>
              <a:rPr lang="fr-FR" dirty="0" smtClean="0"/>
              <a:t>Deuxième niveau</a:t>
            </a:r>
          </a:p>
        </p:txBody>
      </p:sp>
      <p:sp>
        <p:nvSpPr>
          <p:cNvPr id="9" name="Espace réservé du texte 7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312000" y="1893600"/>
            <a:ext cx="2520000" cy="2530800"/>
          </a:xfrm>
        </p:spPr>
        <p:txBody>
          <a:bodyPr/>
          <a:lstStyle>
            <a:lvl1pPr marL="144000" indent="-144000">
              <a:spcBef>
                <a:spcPts val="400"/>
              </a:spcBef>
              <a:spcAft>
                <a:spcPts val="800"/>
              </a:spcAft>
              <a:buFont typeface="+mj-lt"/>
              <a:buAutoNum type="arabicPeriod"/>
              <a:defRPr b="1">
                <a:solidFill>
                  <a:schemeClr val="tx2">
                    <a:lumMod val="75000"/>
                  </a:schemeClr>
                </a:solidFill>
              </a:defRPr>
            </a:lvl1pPr>
            <a:lvl2pPr marL="324000" indent="-144000">
              <a:spcBef>
                <a:spcPts val="600"/>
              </a:spcBef>
              <a:spcAft>
                <a:spcPts val="800"/>
              </a:spcAft>
              <a:buFont typeface="+mj-lt"/>
              <a:buAutoNum type="alphaLcPeriod"/>
              <a:defRPr/>
            </a:lvl2pPr>
          </a:lstStyle>
          <a:p>
            <a:pPr lvl="0"/>
            <a:r>
              <a:rPr lang="fr-FR" dirty="0" smtClean="0"/>
              <a:t>Titre de la partie</a:t>
            </a:r>
          </a:p>
          <a:p>
            <a:pPr lvl="1"/>
            <a:r>
              <a:rPr lang="fr-FR" dirty="0" smtClean="0"/>
              <a:t>Deuxième niveau</a:t>
            </a:r>
          </a:p>
        </p:txBody>
      </p:sp>
      <p:sp>
        <p:nvSpPr>
          <p:cNvPr id="10" name="Espace réservé du texte 7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6263999" y="1893600"/>
            <a:ext cx="2520000" cy="2530800"/>
          </a:xfrm>
        </p:spPr>
        <p:txBody>
          <a:bodyPr/>
          <a:lstStyle>
            <a:lvl1pPr marL="144000" indent="-144000">
              <a:spcBef>
                <a:spcPts val="400"/>
              </a:spcBef>
              <a:spcAft>
                <a:spcPts val="800"/>
              </a:spcAft>
              <a:buFont typeface="+mj-lt"/>
              <a:buAutoNum type="arabicPeriod"/>
              <a:defRPr b="1">
                <a:solidFill>
                  <a:schemeClr val="tx2">
                    <a:lumMod val="75000"/>
                  </a:schemeClr>
                </a:solidFill>
              </a:defRPr>
            </a:lvl1pPr>
            <a:lvl2pPr marL="324000" indent="-144000">
              <a:spcBef>
                <a:spcPts val="600"/>
              </a:spcBef>
              <a:spcAft>
                <a:spcPts val="800"/>
              </a:spcAft>
              <a:buFont typeface="+mj-lt"/>
              <a:buAutoNum type="alphaLcPeriod"/>
              <a:defRPr/>
            </a:lvl2pPr>
          </a:lstStyle>
          <a:p>
            <a:pPr lvl="0"/>
            <a:r>
              <a:rPr lang="fr-FR" dirty="0" smtClean="0"/>
              <a:t>Titre de la partie</a:t>
            </a:r>
          </a:p>
          <a:p>
            <a:pPr lvl="1"/>
            <a:r>
              <a:rPr lang="fr-FR" dirty="0" smtClean="0"/>
              <a:t>Deuxième niveau</a:t>
            </a:r>
          </a:p>
        </p:txBody>
      </p:sp>
    </p:spTree>
    <p:extLst>
      <p:ext uri="{BB962C8B-B14F-4D97-AF65-F5344CB8AC3E}">
        <p14:creationId xmlns:p14="http://schemas.microsoft.com/office/powerpoint/2010/main" val="16410304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pour une image  7"/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0" y="738000"/>
            <a:ext cx="9144000" cy="4406400"/>
          </a:xfrm>
          <a:solidFill>
            <a:schemeClr val="bg1">
              <a:lumMod val="85000"/>
            </a:schemeClr>
          </a:solidFill>
        </p:spPr>
        <p:txBody>
          <a:bodyPr tIns="1080000" anchor="ctr" anchorCtr="0"/>
          <a:lstStyle>
            <a:lvl1pPr algn="ctr">
              <a:defRPr cap="all" baseline="0"/>
            </a:lvl1pPr>
          </a:lstStyle>
          <a:p>
            <a:r>
              <a:rPr lang="fr-FR" dirty="0" smtClean="0"/>
              <a:t>Sélectionner l’icône pour insérer une image, </a:t>
            </a:r>
            <a:br>
              <a:rPr lang="fr-FR" dirty="0" smtClean="0"/>
            </a:br>
            <a:r>
              <a:rPr lang="fr-FR" dirty="0" smtClean="0"/>
              <a:t>puis disposer l’image en arrière plan </a:t>
            </a:r>
            <a:br>
              <a:rPr lang="fr-FR" dirty="0" smtClean="0"/>
            </a:br>
            <a:r>
              <a:rPr lang="fr-FR" dirty="0" smtClean="0"/>
              <a:t>(Sélectionner l’image avec le bouton droit de la souris / </a:t>
            </a:r>
            <a:br>
              <a:rPr lang="fr-FR" dirty="0" smtClean="0"/>
            </a:br>
            <a:r>
              <a:rPr lang="fr-FR" dirty="0" smtClean="0"/>
              <a:t>Mettre à l’arrière plan)</a:t>
            </a:r>
          </a:p>
        </p:txBody>
      </p:sp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359999" y="738000"/>
            <a:ext cx="8424000" cy="4046400"/>
          </a:xfrm>
          <a:custGeom>
            <a:avLst/>
            <a:gdLst>
              <a:gd name="connsiteX0" fmla="*/ 8424000 w 8424000"/>
              <a:gd name="connsiteY0" fmla="*/ 4046400 h 4046400"/>
              <a:gd name="connsiteX1" fmla="*/ 0 w 8424000"/>
              <a:gd name="connsiteY1" fmla="*/ 4046360 h 4046400"/>
              <a:gd name="connsiteX2" fmla="*/ 0 w 8424000"/>
              <a:gd name="connsiteY2" fmla="*/ 40 h 4046400"/>
              <a:gd name="connsiteX3" fmla="*/ 8424000 w 8424000"/>
              <a:gd name="connsiteY3" fmla="*/ 0 h 4046400"/>
              <a:gd name="connsiteX4" fmla="*/ 8424000 w 8424000"/>
              <a:gd name="connsiteY4" fmla="*/ 4046400 h 4046400"/>
              <a:gd name="connsiteX0" fmla="*/ 8424000 w 8424000"/>
              <a:gd name="connsiteY0" fmla="*/ 4046400 h 4046400"/>
              <a:gd name="connsiteX1" fmla="*/ 0 w 8424000"/>
              <a:gd name="connsiteY1" fmla="*/ 4046360 h 4046400"/>
              <a:gd name="connsiteX2" fmla="*/ 0 w 8424000"/>
              <a:gd name="connsiteY2" fmla="*/ 40 h 4046400"/>
              <a:gd name="connsiteX3" fmla="*/ 8424000 w 8424000"/>
              <a:gd name="connsiteY3" fmla="*/ 0 h 4046400"/>
              <a:gd name="connsiteX0" fmla="*/ 8424000 w 8424000"/>
              <a:gd name="connsiteY0" fmla="*/ 4046400 h 4046400"/>
              <a:gd name="connsiteX1" fmla="*/ 0 w 8424000"/>
              <a:gd name="connsiteY1" fmla="*/ 4046360 h 4046400"/>
              <a:gd name="connsiteX2" fmla="*/ 0 w 8424000"/>
              <a:gd name="connsiteY2" fmla="*/ 40 h 4046400"/>
              <a:gd name="connsiteX3" fmla="*/ 8424000 w 8424000"/>
              <a:gd name="connsiteY3" fmla="*/ 0 h 4046400"/>
              <a:gd name="connsiteX4" fmla="*/ 8424000 w 8424000"/>
              <a:gd name="connsiteY4" fmla="*/ 4046400 h 4046400"/>
              <a:gd name="connsiteX0" fmla="*/ 8424000 w 8424000"/>
              <a:gd name="connsiteY0" fmla="*/ 4046400 h 4046400"/>
              <a:gd name="connsiteX1" fmla="*/ 0 w 8424000"/>
              <a:gd name="connsiteY1" fmla="*/ 4046360 h 4046400"/>
              <a:gd name="connsiteX2" fmla="*/ 8424000 w 8424000"/>
              <a:gd name="connsiteY2" fmla="*/ 0 h 4046400"/>
              <a:gd name="connsiteX0" fmla="*/ 8424000 w 8424000"/>
              <a:gd name="connsiteY0" fmla="*/ 4046400 h 4046400"/>
              <a:gd name="connsiteX1" fmla="*/ 0 w 8424000"/>
              <a:gd name="connsiteY1" fmla="*/ 4046360 h 4046400"/>
              <a:gd name="connsiteX2" fmla="*/ 0 w 8424000"/>
              <a:gd name="connsiteY2" fmla="*/ 40 h 4046400"/>
              <a:gd name="connsiteX3" fmla="*/ 8424000 w 8424000"/>
              <a:gd name="connsiteY3" fmla="*/ 0 h 4046400"/>
              <a:gd name="connsiteX4" fmla="*/ 8424000 w 8424000"/>
              <a:gd name="connsiteY4" fmla="*/ 4046400 h 4046400"/>
              <a:gd name="connsiteX0" fmla="*/ 8424000 w 8424000"/>
              <a:gd name="connsiteY0" fmla="*/ 4046400 h 4046400"/>
              <a:gd name="connsiteX1" fmla="*/ 0 w 8424000"/>
              <a:gd name="connsiteY1" fmla="*/ 4046360 h 4046400"/>
              <a:gd name="connsiteX2" fmla="*/ 8424000 w 8424000"/>
              <a:gd name="connsiteY2" fmla="*/ 0 h 4046400"/>
              <a:gd name="connsiteX0" fmla="*/ 8424000 w 8424000"/>
              <a:gd name="connsiteY0" fmla="*/ 4046400 h 4046400"/>
              <a:gd name="connsiteX1" fmla="*/ 0 w 8424000"/>
              <a:gd name="connsiteY1" fmla="*/ 4046360 h 4046400"/>
              <a:gd name="connsiteX2" fmla="*/ 0 w 8424000"/>
              <a:gd name="connsiteY2" fmla="*/ 40 h 4046400"/>
              <a:gd name="connsiteX3" fmla="*/ 8424000 w 8424000"/>
              <a:gd name="connsiteY3" fmla="*/ 0 h 4046400"/>
              <a:gd name="connsiteX4" fmla="*/ 8424000 w 8424000"/>
              <a:gd name="connsiteY4" fmla="*/ 4046400 h 4046400"/>
              <a:gd name="connsiteX0" fmla="*/ 8424000 w 8424000"/>
              <a:gd name="connsiteY0" fmla="*/ 4046400 h 4046400"/>
              <a:gd name="connsiteX1" fmla="*/ 0 w 8424000"/>
              <a:gd name="connsiteY1" fmla="*/ 4046360 h 404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424000" h="4046400" stroke="0" extrusionOk="0">
                <a:moveTo>
                  <a:pt x="8424000" y="4046400"/>
                </a:moveTo>
                <a:lnTo>
                  <a:pt x="0" y="4046360"/>
                </a:lnTo>
                <a:lnTo>
                  <a:pt x="0" y="40"/>
                </a:lnTo>
                <a:cubicBezTo>
                  <a:pt x="0" y="18"/>
                  <a:pt x="3771553" y="0"/>
                  <a:pt x="8424000" y="0"/>
                </a:cubicBezTo>
                <a:lnTo>
                  <a:pt x="8424000" y="4046400"/>
                </a:lnTo>
                <a:close/>
              </a:path>
              <a:path w="8424000" h="4046400" fill="none">
                <a:moveTo>
                  <a:pt x="8424000" y="4046400"/>
                </a:moveTo>
                <a:lnTo>
                  <a:pt x="0" y="4046360"/>
                </a:lnTo>
              </a:path>
            </a:pathLst>
          </a:custGeom>
          <a:ln w="10160">
            <a:solidFill>
              <a:schemeClr val="tx1"/>
            </a:solidFill>
          </a:ln>
        </p:spPr>
        <p:txBody>
          <a:bodyPr lIns="0" bIns="360000" anchor="ctr" anchorCtr="0"/>
          <a:lstStyle>
            <a:lvl1pPr marL="396000" indent="-396000">
              <a:buFont typeface="+mj-lt"/>
              <a:buAutoNum type="arabicPeriod"/>
              <a:defRPr sz="3250"/>
            </a:lvl1pPr>
          </a:lstStyle>
          <a:p>
            <a:r>
              <a:rPr lang="fr-FR" dirty="0" smtClean="0"/>
              <a:t>Titre</a:t>
            </a:r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pPr algn="r"/>
            <a:r>
              <a:rPr lang="fr-FR" cap="all" smtClean="0"/>
              <a:t>XX/XX/XXXX</a:t>
            </a:r>
            <a:endParaRPr lang="fr-FR" cap="all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fr-FR" dirty="0" smtClean="0"/>
              <a:t>Institut national de l’information géographique et forestière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085968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textes 3 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359999" y="900000"/>
            <a:ext cx="8424000" cy="720000"/>
          </a:xfrm>
        </p:spPr>
        <p:txBody>
          <a:bodyPr/>
          <a:lstStyle>
            <a:lvl1pPr>
              <a:defRPr/>
            </a:lvl1pPr>
          </a:lstStyle>
          <a:p>
            <a:r>
              <a:rPr lang="fr-FR" dirty="0" smtClean="0"/>
              <a:t>Titre</a:t>
            </a:r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pPr algn="r"/>
            <a:r>
              <a:rPr lang="fr-FR" cap="all" smtClean="0"/>
              <a:t>XX/XX/XXXX</a:t>
            </a:r>
            <a:endParaRPr lang="fr-FR" cap="all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fr-FR" dirty="0" smtClean="0"/>
              <a:t>Institut national de l’information géographique et forestière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0" name="Espace réservé du texte 9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312000" y="180000"/>
            <a:ext cx="5472000" cy="360000"/>
          </a:xfrm>
        </p:spPr>
        <p:txBody>
          <a:bodyPr/>
          <a:lstStyle>
            <a:lvl1pPr marL="108000" indent="-108000" algn="r">
              <a:spcAft>
                <a:spcPts val="0"/>
              </a:spcAft>
              <a:buFont typeface="+mj-lt"/>
              <a:buAutoNum type="arabicPeriod"/>
              <a:defRPr sz="750" b="1"/>
            </a:lvl1pPr>
            <a:lvl2pPr marL="108000" indent="-108000" algn="r"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  <a:defRPr sz="750"/>
            </a:lvl2pPr>
          </a:lstStyle>
          <a:p>
            <a:pPr lvl="0"/>
            <a:r>
              <a:rPr lang="fr-FR" dirty="0" smtClean="0"/>
              <a:t>Titre</a:t>
            </a:r>
          </a:p>
          <a:p>
            <a:pPr lvl="1"/>
            <a:r>
              <a:rPr lang="fr-FR" dirty="0" smtClean="0"/>
              <a:t>Sous-titre</a:t>
            </a:r>
          </a:p>
        </p:txBody>
      </p:sp>
      <p:sp>
        <p:nvSpPr>
          <p:cNvPr id="12" name="Espace réservé du texte 11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59999" y="1836000"/>
            <a:ext cx="2520000" cy="2574000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 baseline="0"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fr-FR" dirty="0" smtClean="0"/>
              <a:t>Texte de niveau 1</a:t>
            </a:r>
          </a:p>
          <a:p>
            <a:pPr lvl="1"/>
            <a:r>
              <a:rPr lang="fr-FR" dirty="0" smtClean="0"/>
              <a:t>Texte de niveau 2</a:t>
            </a:r>
          </a:p>
          <a:p>
            <a:pPr lvl="2"/>
            <a:r>
              <a:rPr lang="fr-FR" dirty="0" smtClean="0"/>
              <a:t>Texte de niveau 3</a:t>
            </a:r>
          </a:p>
          <a:p>
            <a:pPr lvl="3"/>
            <a:r>
              <a:rPr lang="fr-FR" dirty="0" smtClean="0"/>
              <a:t>Texte de niveau 4</a:t>
            </a:r>
          </a:p>
          <a:p>
            <a:pPr lvl="4"/>
            <a:r>
              <a:rPr lang="fr-FR" dirty="0" smtClean="0"/>
              <a:t>Texte de niveau 5</a:t>
            </a:r>
            <a:endParaRPr lang="fr-FR" dirty="0"/>
          </a:p>
        </p:txBody>
      </p:sp>
      <p:sp>
        <p:nvSpPr>
          <p:cNvPr id="13" name="Espace réservé du texte 11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3312000" y="1836000"/>
            <a:ext cx="2520000" cy="2574000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 baseline="0"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fr-FR" dirty="0" smtClean="0"/>
              <a:t>Texte de niveau 1</a:t>
            </a:r>
          </a:p>
          <a:p>
            <a:pPr lvl="1"/>
            <a:r>
              <a:rPr lang="fr-FR" dirty="0" smtClean="0"/>
              <a:t>Texte de niveau 2</a:t>
            </a:r>
          </a:p>
          <a:p>
            <a:pPr lvl="2"/>
            <a:r>
              <a:rPr lang="fr-FR" dirty="0" smtClean="0"/>
              <a:t>Texte de niveau 3</a:t>
            </a:r>
          </a:p>
          <a:p>
            <a:pPr lvl="3"/>
            <a:r>
              <a:rPr lang="fr-FR" dirty="0" smtClean="0"/>
              <a:t>Texte de niveau 4</a:t>
            </a:r>
          </a:p>
          <a:p>
            <a:pPr lvl="4"/>
            <a:r>
              <a:rPr lang="fr-FR" dirty="0" smtClean="0"/>
              <a:t>Texte de niveau 5</a:t>
            </a:r>
            <a:endParaRPr lang="fr-FR" dirty="0"/>
          </a:p>
        </p:txBody>
      </p:sp>
      <p:sp>
        <p:nvSpPr>
          <p:cNvPr id="14" name="Espace réservé du texte 11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6264000" y="1836000"/>
            <a:ext cx="2520000" cy="2574000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 baseline="0"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fr-FR" dirty="0" smtClean="0"/>
              <a:t>Texte de niveau 1</a:t>
            </a:r>
          </a:p>
          <a:p>
            <a:pPr lvl="1"/>
            <a:r>
              <a:rPr lang="fr-FR" dirty="0" smtClean="0"/>
              <a:t>Texte de niveau 2</a:t>
            </a:r>
          </a:p>
          <a:p>
            <a:pPr lvl="2"/>
            <a:r>
              <a:rPr lang="fr-FR" dirty="0" smtClean="0"/>
              <a:t>Texte de niveau 3</a:t>
            </a:r>
          </a:p>
          <a:p>
            <a:pPr lvl="3"/>
            <a:r>
              <a:rPr lang="fr-FR" dirty="0" smtClean="0"/>
              <a:t>Texte de niveau 4</a:t>
            </a:r>
          </a:p>
          <a:p>
            <a:pPr lvl="4"/>
            <a:r>
              <a:rPr lang="fr-FR" dirty="0" smtClean="0"/>
              <a:t>Texte de niveau 5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404549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 bwMode="gray">
          <a:xfrm>
            <a:off x="359999" y="900000"/>
            <a:ext cx="8424000" cy="720000"/>
          </a:xfrm>
        </p:spPr>
        <p:txBody>
          <a:bodyPr/>
          <a:lstStyle/>
          <a:p>
            <a:r>
              <a:rPr lang="fr-FR" noProof="0" dirty="0" smtClean="0"/>
              <a:t>Titre</a:t>
            </a:r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pPr algn="r"/>
            <a:r>
              <a:rPr lang="fr-FR" cap="all" smtClean="0"/>
              <a:t>XX/XX/XXXX</a:t>
            </a:r>
            <a:endParaRPr lang="fr-FR" cap="all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fr-FR" dirty="0" smtClean="0"/>
              <a:t>Institut national de l’information géographique et forestière</a:t>
            </a:r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9" name="Espace réservé du contenu 8"/>
          <p:cNvSpPr>
            <a:spLocks noGrp="1"/>
          </p:cNvSpPr>
          <p:nvPr>
            <p:ph sz="quarter" idx="14" hasCustomPrompt="1"/>
          </p:nvPr>
        </p:nvSpPr>
        <p:spPr bwMode="gray">
          <a:xfrm>
            <a:off x="359998" y="1836000"/>
            <a:ext cx="8424000" cy="2574000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fr-FR" dirty="0" smtClean="0"/>
              <a:t>Texte de niveau 1</a:t>
            </a:r>
          </a:p>
          <a:p>
            <a:pPr lvl="1"/>
            <a:r>
              <a:rPr lang="fr-FR" dirty="0" smtClean="0"/>
              <a:t>Texte de niveau 2</a:t>
            </a:r>
          </a:p>
          <a:p>
            <a:pPr lvl="2"/>
            <a:r>
              <a:rPr lang="fr-FR" dirty="0" smtClean="0"/>
              <a:t>Texte de niveau 3</a:t>
            </a:r>
          </a:p>
          <a:p>
            <a:pPr lvl="3"/>
            <a:r>
              <a:rPr lang="fr-FR" dirty="0" smtClean="0"/>
              <a:t>Texte de niveau 4</a:t>
            </a:r>
          </a:p>
          <a:p>
            <a:pPr lvl="4"/>
            <a:r>
              <a:rPr lang="fr-FR" dirty="0" smtClean="0"/>
              <a:t>Texte de niveau 5</a:t>
            </a:r>
            <a:endParaRPr lang="fr-FR" dirty="0"/>
          </a:p>
        </p:txBody>
      </p:sp>
      <p:sp>
        <p:nvSpPr>
          <p:cNvPr id="15" name="Espace réservé du texte 9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312000" y="180000"/>
            <a:ext cx="5472000" cy="360000"/>
          </a:xfrm>
        </p:spPr>
        <p:txBody>
          <a:bodyPr/>
          <a:lstStyle>
            <a:lvl1pPr marL="108000" indent="-108000" algn="r">
              <a:spcAft>
                <a:spcPts val="0"/>
              </a:spcAft>
              <a:buFont typeface="+mj-lt"/>
              <a:buAutoNum type="arabicPeriod"/>
              <a:defRPr sz="750" b="1"/>
            </a:lvl1pPr>
            <a:lvl2pPr marL="108000" indent="-108000" algn="r"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  <a:defRPr sz="750"/>
            </a:lvl2pPr>
          </a:lstStyle>
          <a:p>
            <a:pPr lvl="0"/>
            <a:r>
              <a:rPr lang="fr-FR" dirty="0" smtClean="0"/>
              <a:t>Titre</a:t>
            </a:r>
          </a:p>
          <a:p>
            <a:pPr lvl="1"/>
            <a:r>
              <a:rPr lang="fr-FR" dirty="0" smtClean="0"/>
              <a:t>Sous-titre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 bwMode="gray">
          <a:xfrm>
            <a:off x="359999" y="900000"/>
            <a:ext cx="8424000" cy="72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fr-FR" noProof="0" dirty="0" smtClean="0"/>
              <a:t>Titre</a:t>
            </a:r>
            <a:endParaRPr lang="fr-FR" noProof="0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 bwMode="gray">
          <a:xfrm>
            <a:off x="359999" y="1836000"/>
            <a:ext cx="8424000" cy="2574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  <a:endParaRPr lang="fr-FR" noProof="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 bwMode="gray">
          <a:xfrm>
            <a:off x="7614000" y="4783500"/>
            <a:ext cx="1170000" cy="360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ctr">
              <a:defRPr sz="750" b="1">
                <a:solidFill>
                  <a:schemeClr val="tx1"/>
                </a:solidFill>
              </a:defRPr>
            </a:lvl1pPr>
          </a:lstStyle>
          <a:p>
            <a:pPr algn="r"/>
            <a:r>
              <a:rPr lang="fr-FR" cap="all" dirty="0" smtClean="0"/>
              <a:t>11/10/2023</a:t>
            </a:r>
            <a:endParaRPr lang="fr-FR" cap="all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 bwMode="gray">
          <a:xfrm>
            <a:off x="360000" y="4783500"/>
            <a:ext cx="5904000" cy="360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>
              <a:defRPr sz="750" b="1">
                <a:solidFill>
                  <a:schemeClr val="tx1"/>
                </a:solidFill>
              </a:defRPr>
            </a:lvl1pPr>
          </a:lstStyle>
          <a:p>
            <a:r>
              <a:rPr lang="fr-FR" dirty="0" smtClean="0"/>
              <a:t>Institut national de l’information géographique et forestière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 bwMode="gray">
          <a:xfrm>
            <a:off x="6264000" y="4783500"/>
            <a:ext cx="1350000" cy="360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r">
              <a:defRPr sz="750" b="1">
                <a:solidFill>
                  <a:schemeClr val="tx1"/>
                </a:solidFill>
              </a:defRPr>
            </a:lvl1pPr>
          </a:lstStyle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cxnSp>
        <p:nvCxnSpPr>
          <p:cNvPr id="10" name="Connecteur droit 9"/>
          <p:cNvCxnSpPr/>
          <p:nvPr/>
        </p:nvCxnSpPr>
        <p:spPr bwMode="gray">
          <a:xfrm>
            <a:off x="360000" y="4784400"/>
            <a:ext cx="8424000" cy="0"/>
          </a:xfrm>
          <a:prstGeom prst="line">
            <a:avLst/>
          </a:prstGeom>
          <a:ln w="1016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ag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288000" y="108000"/>
            <a:ext cx="540000" cy="540000"/>
          </a:xfrm>
          <a:prstGeom prst="rect">
            <a:avLst/>
          </a:prstGeom>
        </p:spPr>
      </p:pic>
      <p:pic>
        <p:nvPicPr>
          <p:cNvPr id="13" name="Picture 2"/>
          <p:cNvPicPr>
            <a:picLocks noChangeAspect="1" noChangeArrowheads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913" y="203140"/>
            <a:ext cx="1307481" cy="302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08" r:id="rId1"/>
    <p:sldLayoutId id="2147483812" r:id="rId2"/>
    <p:sldLayoutId id="2147483810" r:id="rId3"/>
    <p:sldLayoutId id="2147483811" r:id="rId4"/>
    <p:sldLayoutId id="2147483809" r:id="rId5"/>
    <p:sldLayoutId id="2147483798" r:id="rId6"/>
  </p:sldLayoutIdLst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55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500"/>
        </a:spcAft>
        <a:buFont typeface="Arial" pitchFamily="34" charset="0"/>
        <a:buNone/>
        <a:defRPr sz="105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252000" indent="-7200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Font typeface="Arial" pitchFamily="34" charset="0"/>
        <a:buChar char="•"/>
        <a:defRPr sz="950" kern="1200">
          <a:solidFill>
            <a:schemeClr val="tx1"/>
          </a:solidFill>
          <a:latin typeface="+mn-lt"/>
          <a:ea typeface="+mn-ea"/>
          <a:cs typeface="+mn-cs"/>
        </a:defRPr>
      </a:lvl2pPr>
      <a:lvl3pPr marL="432000" indent="-72000" algn="l" defTabSz="914400" rtl="0" eaLnBrk="1" latinLnBrk="0" hangingPunct="1">
        <a:lnSpc>
          <a:spcPct val="100000"/>
        </a:lnSpc>
        <a:spcBef>
          <a:spcPts val="100"/>
        </a:spcBef>
        <a:spcAft>
          <a:spcPts val="100"/>
        </a:spcAft>
        <a:buSzPct val="100000"/>
        <a:buFont typeface="Arial" pitchFamily="34" charset="0"/>
        <a:buChar char="•"/>
        <a:defRPr sz="850" kern="1200">
          <a:solidFill>
            <a:schemeClr val="tx1"/>
          </a:solidFill>
          <a:latin typeface="+mn-lt"/>
          <a:ea typeface="+mn-ea"/>
          <a:cs typeface="+mn-cs"/>
        </a:defRPr>
      </a:lvl3pPr>
      <a:lvl4pPr marL="612000" indent="-72000" algn="l" defTabSz="914400" rtl="0" eaLnBrk="1" latinLnBrk="0" hangingPunct="1">
        <a:lnSpc>
          <a:spcPct val="100000"/>
        </a:lnSpc>
        <a:spcBef>
          <a:spcPts val="100"/>
        </a:spcBef>
        <a:spcAft>
          <a:spcPts val="100"/>
        </a:spcAft>
        <a:buSzPct val="100000"/>
        <a:buFont typeface="Arial" pitchFamily="34" charset="0"/>
        <a:buChar char="•"/>
        <a:defRPr sz="750" kern="1200">
          <a:solidFill>
            <a:schemeClr val="tx1"/>
          </a:solidFill>
          <a:latin typeface="+mn-lt"/>
          <a:ea typeface="+mn-ea"/>
          <a:cs typeface="+mn-cs"/>
        </a:defRPr>
      </a:lvl4pPr>
      <a:lvl5pPr marL="828000" indent="-72000" algn="l" defTabSz="914400" rtl="0" eaLnBrk="1" latinLnBrk="0" hangingPunct="1">
        <a:lnSpc>
          <a:spcPct val="100000"/>
        </a:lnSpc>
        <a:spcBef>
          <a:spcPts val="100"/>
        </a:spcBef>
        <a:spcAft>
          <a:spcPts val="100"/>
        </a:spcAft>
        <a:buSzPct val="100000"/>
        <a:buFont typeface="Arial" pitchFamily="34" charset="0"/>
        <a:buChar char="•"/>
        <a:defRPr sz="7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espacecollaboratif.ign.fr/gcms/database/bdtopo_metropole/feature-type/troncon_de_route/feature/TRONROUT0000000013612462/versions" TargetMode="External"/><Relationship Id="rId2" Type="http://schemas.openxmlformats.org/officeDocument/2006/relationships/hyperlink" Target="https://espacecollaboratif.ign.fr/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emf"/><Relationship Id="rId13" Type="http://schemas.openxmlformats.org/officeDocument/2006/relationships/image" Target="../media/image34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29.emf"/><Relationship Id="rId12" Type="http://schemas.openxmlformats.org/officeDocument/2006/relationships/image" Target="../media/image33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11" Type="http://schemas.openxmlformats.org/officeDocument/2006/relationships/image" Target="../media/image32.emf"/><Relationship Id="rId5" Type="http://schemas.openxmlformats.org/officeDocument/2006/relationships/diagramColors" Target="../diagrams/colors1.xml"/><Relationship Id="rId10" Type="http://schemas.microsoft.com/office/2007/relationships/hdphoto" Target="../media/hdphoto1.wdp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jpe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2400" cap="none" dirty="0"/>
              <a:t>Managing life-cycle information: </a:t>
            </a:r>
            <a:endParaRPr lang="en-US" sz="2400" cap="none" dirty="0" smtClean="0"/>
          </a:p>
          <a:p>
            <a:r>
              <a:rPr lang="en-US" sz="2400" cap="none" dirty="0" smtClean="0"/>
              <a:t>from IGN France’s </a:t>
            </a:r>
            <a:r>
              <a:rPr lang="en-US" sz="2400" cap="none" dirty="0" err="1" smtClean="0"/>
              <a:t>BDUni</a:t>
            </a:r>
            <a:r>
              <a:rPr lang="en-US" sz="2400" cap="none" dirty="0" smtClean="0"/>
              <a:t> </a:t>
            </a:r>
            <a:r>
              <a:rPr lang="en-US" sz="2400" cap="none" dirty="0"/>
              <a:t>to the OME2 </a:t>
            </a:r>
            <a:r>
              <a:rPr lang="en-US" sz="2400" cap="none" dirty="0" smtClean="0"/>
              <a:t>project</a:t>
            </a:r>
          </a:p>
          <a:p>
            <a:endParaRPr lang="en-US" cap="none" dirty="0"/>
          </a:p>
          <a:p>
            <a:r>
              <a:rPr lang="en-US" sz="1400" b="0" cap="none" dirty="0" err="1" smtClean="0"/>
              <a:t>Noémie</a:t>
            </a:r>
            <a:r>
              <a:rPr lang="en-US" sz="1400" b="0" cap="none" dirty="0" smtClean="0"/>
              <a:t> </a:t>
            </a:r>
            <a:r>
              <a:rPr lang="en-US" sz="1400" b="0" cap="none" dirty="0" err="1" smtClean="0"/>
              <a:t>Grémeaux</a:t>
            </a:r>
            <a:r>
              <a:rPr lang="en-US" sz="1400" b="0" cap="none" dirty="0" smtClean="0"/>
              <a:t> (IGN-France)</a:t>
            </a:r>
            <a:endParaRPr lang="fr-FR" sz="1400" b="0" cap="none" dirty="0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r>
              <a:rPr lang="fr-FR" cap="all" dirty="0" smtClean="0"/>
              <a:t>11/10/2023</a:t>
            </a:r>
            <a:endParaRPr lang="fr-FR" cap="all" dirty="0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Institut national de l’information  géographique et forestière</a:t>
            </a:r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81515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Management </a:t>
            </a:r>
            <a:r>
              <a:rPr lang="fr-FR" dirty="0" err="1" smtClean="0"/>
              <a:t>rules</a:t>
            </a:r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r>
              <a:rPr lang="fr-FR" cap="all" dirty="0"/>
              <a:t>11/10/2023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Institut national de l’information géographique et forestière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10</a:t>
            </a:fld>
            <a:endParaRPr lang="fr-FR" dirty="0"/>
          </a:p>
        </p:txBody>
      </p:sp>
      <p:sp>
        <p:nvSpPr>
          <p:cNvPr id="9" name="Espace réservé du contenu 8"/>
          <p:cNvSpPr>
            <a:spLocks noGrp="1"/>
          </p:cNvSpPr>
          <p:nvPr>
            <p:ph sz="quarter" idx="14"/>
          </p:nvPr>
        </p:nvSpPr>
        <p:spPr>
          <a:xfrm>
            <a:off x="359998" y="1639150"/>
            <a:ext cx="8424000" cy="2574000"/>
          </a:xfrm>
        </p:spPr>
        <p:txBody>
          <a:bodyPr/>
          <a:lstStyle/>
          <a:p>
            <a:pPr fontAlgn="t">
              <a:spcAft>
                <a:spcPts val="0"/>
              </a:spcAft>
            </a:pPr>
            <a:endParaRPr lang="fr-FR" dirty="0">
              <a:latin typeface="Arial"/>
            </a:endParaRPr>
          </a:p>
          <a:p>
            <a:endParaRPr lang="fr-FR" dirty="0"/>
          </a:p>
        </p:txBody>
      </p:sp>
      <p:graphicFrame>
        <p:nvGraphicFramePr>
          <p:cNvPr id="10" name="Espace réservé du contenu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97906535"/>
              </p:ext>
            </p:extLst>
          </p:nvPr>
        </p:nvGraphicFramePr>
        <p:xfrm>
          <a:off x="1714499" y="1689100"/>
          <a:ext cx="5562602" cy="2393379"/>
        </p:xfrm>
        <a:graphic>
          <a:graphicData uri="http://schemas.openxmlformats.org/drawingml/2006/table">
            <a:tbl>
              <a:tblPr firstRow="1" bandRow="1"/>
              <a:tblGrid>
                <a:gridCol w="1149868"/>
                <a:gridCol w="2211281"/>
                <a:gridCol w="2201453"/>
              </a:tblGrid>
              <a:tr h="39263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endParaRPr lang="fr-FR" sz="950" dirty="0">
                        <a:latin typeface="+mn-lt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fr-FR" sz="950" dirty="0" smtClean="0">
                          <a:latin typeface="+mn-lt"/>
                        </a:rPr>
                        <a:t>Main table</a:t>
                      </a:r>
                      <a:endParaRPr lang="fr-FR" sz="950" dirty="0">
                        <a:latin typeface="+mn-lt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fr-FR" sz="950" dirty="0" err="1" smtClean="0">
                          <a:latin typeface="+mn-lt"/>
                        </a:rPr>
                        <a:t>History</a:t>
                      </a:r>
                      <a:r>
                        <a:rPr lang="fr-FR" sz="950" baseline="0" dirty="0" smtClean="0">
                          <a:latin typeface="+mn-lt"/>
                        </a:rPr>
                        <a:t> table</a:t>
                      </a:r>
                      <a:endParaRPr lang="fr-FR" sz="950" dirty="0">
                        <a:latin typeface="+mn-lt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</a:tr>
              <a:tr h="71226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>
                        <a:spcAft>
                          <a:spcPts val="600"/>
                        </a:spcAft>
                      </a:pPr>
                      <a:r>
                        <a:rPr lang="fr-FR" sz="950" b="1" dirty="0" smtClean="0">
                          <a:latin typeface="+mn-lt"/>
                        </a:rPr>
                        <a:t>Object </a:t>
                      </a:r>
                      <a:r>
                        <a:rPr lang="fr-FR" sz="950" b="1" dirty="0" err="1" smtClean="0">
                          <a:latin typeface="+mn-lt"/>
                        </a:rPr>
                        <a:t>created</a:t>
                      </a:r>
                      <a:endParaRPr lang="fr-FR" sz="950" b="1" dirty="0" smtClean="0">
                        <a:latin typeface="+mn-lt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marL="171450" indent="-171450">
                        <a:spcAft>
                          <a:spcPts val="600"/>
                        </a:spcAft>
                        <a:buFont typeface="Wingdings" panose="05000000000000000000" pitchFamily="2" charset="2"/>
                        <a:buChar char="Ø"/>
                      </a:pPr>
                      <a:r>
                        <a:rPr lang="fr-FR" sz="950" dirty="0" smtClean="0">
                          <a:latin typeface="+mn-lt"/>
                        </a:rPr>
                        <a:t>New entry </a:t>
                      </a:r>
                    </a:p>
                    <a:p>
                      <a:pPr marL="171450" indent="-171450">
                        <a:spcAft>
                          <a:spcPts val="600"/>
                        </a:spcAft>
                        <a:buFont typeface="Wingdings" panose="05000000000000000000" pitchFamily="2" charset="2"/>
                        <a:buChar char="Ø"/>
                      </a:pPr>
                      <a:r>
                        <a:rPr lang="fr-FR" sz="950" dirty="0" err="1" smtClean="0">
                          <a:latin typeface="+mn-lt"/>
                        </a:rPr>
                        <a:t>Fill</a:t>
                      </a:r>
                      <a:r>
                        <a:rPr lang="fr-FR" sz="950" dirty="0" smtClean="0">
                          <a:latin typeface="+mn-lt"/>
                        </a:rPr>
                        <a:t> </a:t>
                      </a:r>
                      <a:r>
                        <a:rPr lang="fr-FR" sz="950" dirty="0" err="1" smtClean="0">
                          <a:latin typeface="+mn-lt"/>
                        </a:rPr>
                        <a:t>creation</a:t>
                      </a:r>
                      <a:r>
                        <a:rPr lang="fr-FR" sz="950" dirty="0" smtClean="0">
                          <a:latin typeface="+mn-lt"/>
                        </a:rPr>
                        <a:t> date</a:t>
                      </a:r>
                    </a:p>
                    <a:p>
                      <a:pPr marL="171450" indent="-171450">
                        <a:spcAft>
                          <a:spcPts val="1200"/>
                        </a:spcAft>
                        <a:buFont typeface="Wingdings" panose="05000000000000000000" pitchFamily="2" charset="2"/>
                        <a:buChar char="Ø"/>
                      </a:pPr>
                      <a:r>
                        <a:rPr lang="fr-FR" sz="950" dirty="0" err="1" smtClean="0">
                          <a:latin typeface="+mn-lt"/>
                        </a:rPr>
                        <a:t>Generate</a:t>
                      </a:r>
                      <a:r>
                        <a:rPr lang="fr-FR" sz="950" dirty="0" smtClean="0">
                          <a:latin typeface="+mn-lt"/>
                        </a:rPr>
                        <a:t> </a:t>
                      </a:r>
                      <a:r>
                        <a:rPr lang="fr-FR" sz="950" dirty="0" err="1" smtClean="0">
                          <a:latin typeface="+mn-lt"/>
                        </a:rPr>
                        <a:t>fingerprint</a:t>
                      </a:r>
                      <a:endParaRPr lang="fr-FR" sz="950" dirty="0" smtClean="0">
                        <a:latin typeface="+mn-lt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marL="0" indent="0">
                        <a:spcAft>
                          <a:spcPts val="60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fr-FR" sz="950" dirty="0" smtClean="0">
                          <a:latin typeface="+mn-lt"/>
                        </a:rPr>
                        <a:t>-</a:t>
                      </a:r>
                      <a:endParaRPr lang="fr-FR" sz="950" dirty="0">
                        <a:latin typeface="+mn-lt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</a:tr>
              <a:tr h="57044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>
                        <a:spcAft>
                          <a:spcPts val="600"/>
                        </a:spcAft>
                      </a:pPr>
                      <a:r>
                        <a:rPr lang="fr-FR" sz="950" b="1" dirty="0" smtClean="0">
                          <a:latin typeface="+mn-lt"/>
                        </a:rPr>
                        <a:t>Object </a:t>
                      </a:r>
                      <a:r>
                        <a:rPr lang="fr-FR" sz="950" b="1" dirty="0" err="1" smtClean="0">
                          <a:latin typeface="+mn-lt"/>
                        </a:rPr>
                        <a:t>modified</a:t>
                      </a:r>
                      <a:endParaRPr lang="fr-FR" sz="950" b="1" dirty="0">
                        <a:latin typeface="+mn-lt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Wingdings" panose="05000000000000000000" pitchFamily="2" charset="2"/>
                        <a:buChar char="Ø"/>
                        <a:tabLst/>
                        <a:defRPr/>
                      </a:pPr>
                      <a:r>
                        <a:rPr kumimoji="0" lang="fr-FR" sz="95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Marianne"/>
                        </a:rPr>
                        <a:t>Fill</a:t>
                      </a:r>
                      <a:r>
                        <a:rPr kumimoji="0" lang="fr-FR" sz="95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Marianne"/>
                        </a:rPr>
                        <a:t> modification date</a:t>
                      </a: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Wingdings" panose="05000000000000000000" pitchFamily="2" charset="2"/>
                        <a:buChar char="Ø"/>
                        <a:tabLst/>
                        <a:defRPr/>
                      </a:pPr>
                      <a:r>
                        <a:rPr kumimoji="0" lang="fr-FR" sz="95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Marianne"/>
                        </a:rPr>
                        <a:t>Update </a:t>
                      </a:r>
                      <a:r>
                        <a:rPr kumimoji="0" lang="fr-FR" sz="95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Marianne"/>
                        </a:rPr>
                        <a:t>fingerprint</a:t>
                      </a:r>
                      <a:endParaRPr kumimoji="0" lang="fr-FR" sz="95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Marianne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marL="171450" indent="-171450">
                        <a:spcAft>
                          <a:spcPts val="600"/>
                        </a:spcAft>
                        <a:buFont typeface="Wingdings" panose="05000000000000000000" pitchFamily="2" charset="2"/>
                        <a:buChar char="Ø"/>
                      </a:pPr>
                      <a:r>
                        <a:rPr lang="fr-FR" sz="950" dirty="0" smtClean="0">
                          <a:latin typeface="+mn-lt"/>
                        </a:rPr>
                        <a:t>Record former version</a:t>
                      </a:r>
                      <a:endParaRPr lang="fr-FR" sz="950" dirty="0">
                        <a:latin typeface="+mn-lt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</a:tr>
              <a:tr h="718031">
                <a:tc>
                  <a:txBody>
                    <a:bodyPr/>
                    <a:lstStyle/>
                    <a:p>
                      <a:pPr>
                        <a:spcAft>
                          <a:spcPts val="600"/>
                        </a:spcAft>
                      </a:pPr>
                      <a:r>
                        <a:rPr lang="fr-FR" sz="950" b="1" dirty="0" smtClean="0">
                          <a:latin typeface="+mn-lt"/>
                        </a:rPr>
                        <a:t>Object </a:t>
                      </a:r>
                      <a:r>
                        <a:rPr lang="fr-FR" sz="950" b="1" dirty="0" err="1" smtClean="0">
                          <a:latin typeface="+mn-lt"/>
                        </a:rPr>
                        <a:t>deleted</a:t>
                      </a:r>
                      <a:endParaRPr lang="fr-FR" sz="950" b="1" dirty="0">
                        <a:latin typeface="+mn-lt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Wingdings" panose="05000000000000000000" pitchFamily="2" charset="2"/>
                        <a:buChar char="Ø"/>
                        <a:tabLst/>
                        <a:defRPr/>
                      </a:pPr>
                      <a:r>
                        <a:rPr kumimoji="0" lang="fr-FR" sz="95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</a:rPr>
                        <a:t>Set « </a:t>
                      </a:r>
                      <a:r>
                        <a:rPr kumimoji="0" lang="fr-FR" sz="95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</a:rPr>
                        <a:t>destroyed</a:t>
                      </a:r>
                      <a:r>
                        <a:rPr kumimoji="0" lang="fr-FR" sz="95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</a:rPr>
                        <a:t> » </a:t>
                      </a:r>
                      <a:r>
                        <a:rPr kumimoji="0" lang="fr-FR" sz="95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</a:rPr>
                        <a:t>field</a:t>
                      </a:r>
                      <a:r>
                        <a:rPr kumimoji="0" lang="fr-FR" sz="95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</a:rPr>
                        <a:t> to </a:t>
                      </a:r>
                      <a:r>
                        <a:rPr kumimoji="0" lang="fr-FR" sz="95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</a:rPr>
                        <a:t>true</a:t>
                      </a:r>
                      <a:endParaRPr kumimoji="0" lang="fr-FR" sz="95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</a:endParaRP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Wingdings" panose="05000000000000000000" pitchFamily="2" charset="2"/>
                        <a:buChar char="Ø"/>
                        <a:tabLst/>
                        <a:defRPr/>
                      </a:pPr>
                      <a:r>
                        <a:rPr kumimoji="0" lang="fr-FR" sz="95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</a:rPr>
                        <a:t>Fille </a:t>
                      </a:r>
                      <a:r>
                        <a:rPr kumimoji="0" lang="fr-FR" sz="95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</a:rPr>
                        <a:t>deletion</a:t>
                      </a:r>
                      <a:r>
                        <a:rPr kumimoji="0" lang="fr-FR" sz="95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</a:rPr>
                        <a:t> date</a:t>
                      </a: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Wingdings" panose="05000000000000000000" pitchFamily="2" charset="2"/>
                        <a:buChar char="Ø"/>
                        <a:tabLst/>
                        <a:defRPr/>
                      </a:pPr>
                      <a:r>
                        <a:rPr kumimoji="0" lang="fr-FR" sz="95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</a:rPr>
                        <a:t>Update </a:t>
                      </a:r>
                      <a:r>
                        <a:rPr kumimoji="0" lang="fr-FR" sz="95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</a:rPr>
                        <a:t>fingerprint</a:t>
                      </a:r>
                      <a:endParaRPr kumimoji="0" lang="fr-FR" sz="95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Wingdings" panose="05000000000000000000" pitchFamily="2" charset="2"/>
                        <a:buChar char="Ø"/>
                        <a:tabLst/>
                        <a:defRPr/>
                      </a:pPr>
                      <a:r>
                        <a:rPr lang="fr-FR" sz="950" dirty="0" smtClean="0">
                          <a:latin typeface="+mn-lt"/>
                        </a:rPr>
                        <a:t>Record former version</a:t>
                      </a: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0D8E8"/>
                    </a:solidFill>
                  </a:tcPr>
                </a:tc>
              </a:tr>
            </a:tbl>
          </a:graphicData>
        </a:graphic>
      </p:graphicFrame>
      <p:sp>
        <p:nvSpPr>
          <p:cNvPr id="14" name="Espace réservé du texte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fr-FR" dirty="0" smtClean="0"/>
              <a:t>The </a:t>
            </a:r>
            <a:r>
              <a:rPr lang="fr-FR" dirty="0" err="1" smtClean="0"/>
              <a:t>BDUni</a:t>
            </a:r>
            <a:r>
              <a:rPr lang="fr-FR" dirty="0" smtClean="0"/>
              <a:t> management system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03215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r>
              <a:rPr lang="fr-FR" cap="all" dirty="0" smtClean="0"/>
              <a:t>12/10/2023</a:t>
            </a:r>
            <a:endParaRPr lang="fr-FR" cap="all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Institut national de l’information géographique et forestière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11</a:t>
            </a:fld>
            <a:endParaRPr lang="fr-FR" dirty="0"/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fr-FR" dirty="0"/>
              <a:t>The </a:t>
            </a:r>
            <a:r>
              <a:rPr lang="fr-FR" dirty="0" err="1"/>
              <a:t>BDUni</a:t>
            </a:r>
            <a:r>
              <a:rPr lang="fr-FR" dirty="0"/>
              <a:t> management system </a:t>
            </a:r>
          </a:p>
        </p:txBody>
      </p:sp>
      <p:sp>
        <p:nvSpPr>
          <p:cNvPr id="8" name="Rectangle à coins arrondis 7"/>
          <p:cNvSpPr/>
          <p:nvPr/>
        </p:nvSpPr>
        <p:spPr>
          <a:xfrm>
            <a:off x="93264" y="1632608"/>
            <a:ext cx="1728192" cy="936104"/>
          </a:xfrm>
          <a:prstGeom prst="roundRect">
            <a:avLst/>
          </a:prstGeom>
          <a:solidFill>
            <a:sysClr val="window" lastClr="FFFFFF"/>
          </a:solidFill>
          <a:ln w="25400" cap="flat" cmpd="sng" algn="ctr">
            <a:solidFill>
              <a:srgbClr val="4F81B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rPr>
              <a:t>A user </a:t>
            </a:r>
            <a:r>
              <a:rPr kumimoji="0" lang="fr-FR" sz="11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rPr>
              <a:t>extracts</a:t>
            </a:r>
            <a:r>
              <a:rPr kumimoji="0" lang="fr-FR" sz="11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rPr>
              <a:t> </a:t>
            </a:r>
            <a:r>
              <a:rPr kumimoji="0" lang="fr-FR" sz="11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rPr>
              <a:t>some</a:t>
            </a:r>
            <a:r>
              <a:rPr kumimoji="0" lang="fr-FR" sz="11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rPr>
              <a:t> </a:t>
            </a:r>
            <a:r>
              <a:rPr kumimoji="0" lang="fr-FR" sz="11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rPr>
              <a:t>BDUni</a:t>
            </a:r>
            <a:r>
              <a:rPr kumimoji="0" lang="fr-FR" sz="11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rPr>
              <a:t> data and modifies an </a:t>
            </a:r>
            <a:r>
              <a:rPr kumimoji="0" lang="fr-FR" sz="11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rPr>
              <a:t>object</a:t>
            </a:r>
            <a:r>
              <a:rPr kumimoji="0" lang="fr-FR" sz="11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rPr>
              <a:t> </a:t>
            </a:r>
            <a:r>
              <a:rPr kumimoji="0" lang="fr-FR" sz="11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sym typeface="Wingdings" panose="05000000000000000000" pitchFamily="2" charset="2"/>
              </a:rPr>
              <a:t> the </a:t>
            </a:r>
            <a:r>
              <a:rPr kumimoji="0" lang="fr-FR" sz="11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sym typeface="Wingdings" panose="05000000000000000000" pitchFamily="2" charset="2"/>
              </a:rPr>
              <a:t>object</a:t>
            </a:r>
            <a:r>
              <a:rPr kumimoji="0" lang="fr-FR" sz="11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sym typeface="Wingdings" panose="05000000000000000000" pitchFamily="2" charset="2"/>
              </a:rPr>
              <a:t> </a:t>
            </a:r>
            <a:r>
              <a:rPr kumimoji="0" lang="fr-FR" sz="11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sym typeface="Wingdings" panose="05000000000000000000" pitchFamily="2" charset="2"/>
              </a:rPr>
              <a:t>is</a:t>
            </a:r>
            <a:r>
              <a:rPr kumimoji="0" lang="fr-FR" sz="11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sym typeface="Wingdings" panose="05000000000000000000" pitchFamily="2" charset="2"/>
              </a:rPr>
              <a:t> </a:t>
            </a:r>
            <a:r>
              <a:rPr kumimoji="0" lang="fr-FR" sz="11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sym typeface="Wingdings" panose="05000000000000000000" pitchFamily="2" charset="2"/>
              </a:rPr>
              <a:t>modified</a:t>
            </a:r>
            <a:r>
              <a:rPr kumimoji="0" lang="fr-FR" sz="11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sym typeface="Wingdings" panose="05000000000000000000" pitchFamily="2" charset="2"/>
              </a:rPr>
              <a:t> </a:t>
            </a:r>
            <a:r>
              <a:rPr kumimoji="0" lang="fr-FR" sz="11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sym typeface="Wingdings" panose="05000000000000000000" pitchFamily="2" charset="2"/>
              </a:rPr>
              <a:t>only</a:t>
            </a:r>
            <a:r>
              <a:rPr kumimoji="0" lang="fr-FR" sz="11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sym typeface="Wingdings" panose="05000000000000000000" pitchFamily="2" charset="2"/>
              </a:rPr>
              <a:t> </a:t>
            </a:r>
            <a:r>
              <a:rPr kumimoji="0" lang="fr-FR" sz="11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sym typeface="Wingdings" panose="05000000000000000000" pitchFamily="2" charset="2"/>
              </a:rPr>
              <a:t>locally</a:t>
            </a:r>
            <a:r>
              <a:rPr kumimoji="0" lang="fr-FR" sz="11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sym typeface="Wingdings" panose="05000000000000000000" pitchFamily="2" charset="2"/>
              </a:rPr>
              <a:t> for </a:t>
            </a:r>
            <a:r>
              <a:rPr kumimoji="0" lang="fr-FR" sz="11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sym typeface="Wingdings" panose="05000000000000000000" pitchFamily="2" charset="2"/>
              </a:rPr>
              <a:t>now</a:t>
            </a:r>
            <a:endParaRPr kumimoji="0" lang="fr-FR" sz="11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9" name="Rectangle à coins arrondis 8"/>
          <p:cNvSpPr/>
          <p:nvPr/>
        </p:nvSpPr>
        <p:spPr>
          <a:xfrm>
            <a:off x="2253504" y="1632608"/>
            <a:ext cx="1728192" cy="936104"/>
          </a:xfrm>
          <a:prstGeom prst="roundRect">
            <a:avLst/>
          </a:prstGeom>
          <a:solidFill>
            <a:sysClr val="window" lastClr="FFFFFF"/>
          </a:solidFill>
          <a:ln w="25400" cap="flat" cmpd="sng" algn="ctr">
            <a:solidFill>
              <a:srgbClr val="4F81B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rPr>
              <a:t>The </a:t>
            </a:r>
            <a:r>
              <a:rPr kumimoji="0" lang="fr-FR" sz="11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rPr>
              <a:t>modified</a:t>
            </a:r>
            <a:r>
              <a:rPr kumimoji="0" lang="fr-FR" sz="11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rPr>
              <a:t> </a:t>
            </a:r>
            <a:r>
              <a:rPr kumimoji="0" lang="fr-FR" sz="11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rPr>
              <a:t>object</a:t>
            </a:r>
            <a:r>
              <a:rPr kumimoji="0" lang="fr-FR" sz="11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rPr>
              <a:t> </a:t>
            </a:r>
            <a:r>
              <a:rPr kumimoji="0" lang="fr-FR" sz="11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rPr>
              <a:t>is</a:t>
            </a:r>
            <a:r>
              <a:rPr kumimoji="0" lang="fr-FR" sz="11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rPr>
              <a:t> sent to the </a:t>
            </a:r>
            <a:r>
              <a:rPr kumimoji="0" lang="fr-FR" sz="11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rPr>
              <a:t>BDUni</a:t>
            </a:r>
            <a:r>
              <a:rPr kumimoji="0" lang="fr-FR" sz="11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rPr>
              <a:t> server </a:t>
            </a:r>
            <a:r>
              <a:rPr kumimoji="0" lang="fr-FR" sz="11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rPr>
              <a:t>with</a:t>
            </a:r>
            <a:r>
              <a:rPr kumimoji="0" lang="fr-FR" sz="11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rPr>
              <a:t> all </a:t>
            </a:r>
            <a:r>
              <a:rPr kumimoji="0" lang="fr-FR" sz="11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rPr>
              <a:t>its</a:t>
            </a:r>
            <a:r>
              <a:rPr kumimoji="0" lang="fr-FR" sz="11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rPr>
              <a:t> </a:t>
            </a:r>
            <a:r>
              <a:rPr kumimoji="0" lang="fr-FR" sz="11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rPr>
              <a:t>attributes</a:t>
            </a:r>
            <a:r>
              <a:rPr kumimoji="0" lang="fr-FR" sz="11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rPr>
              <a:t>, </a:t>
            </a:r>
            <a:r>
              <a:rPr kumimoji="0" lang="fr-FR" sz="11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rPr>
              <a:t>including</a:t>
            </a:r>
            <a:r>
              <a:rPr kumimoji="0" lang="fr-FR" sz="11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rPr>
              <a:t> </a:t>
            </a:r>
            <a:r>
              <a:rPr kumimoji="0" lang="fr-FR" sz="11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rPr>
              <a:t>its</a:t>
            </a:r>
            <a:r>
              <a:rPr kumimoji="0" lang="fr-FR" sz="11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rPr>
              <a:t> original </a:t>
            </a:r>
            <a:r>
              <a:rPr kumimoji="0" lang="fr-FR" sz="11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rPr>
              <a:t>gcms_fingerprint</a:t>
            </a:r>
            <a:endParaRPr kumimoji="0" lang="fr-FR" sz="11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10" name="Rectangle à coins arrondis 9"/>
          <p:cNvSpPr/>
          <p:nvPr/>
        </p:nvSpPr>
        <p:spPr>
          <a:xfrm>
            <a:off x="4485752" y="1632608"/>
            <a:ext cx="1728192" cy="936104"/>
          </a:xfrm>
          <a:prstGeom prst="roundRect">
            <a:avLst/>
          </a:prstGeom>
          <a:solidFill>
            <a:sysClr val="window" lastClr="FFFFFF"/>
          </a:solidFill>
          <a:ln w="25400" cap="flat" cmpd="sng" algn="ctr">
            <a:solidFill>
              <a:srgbClr val="C0504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rPr>
              <a:t>Does</a:t>
            </a:r>
            <a:r>
              <a:rPr kumimoji="0" lang="fr-FR" sz="11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rPr>
              <a:t> </a:t>
            </a:r>
            <a:r>
              <a:rPr kumimoji="0" lang="fr-FR" sz="11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rPr>
              <a:t>gcms_fingerprint</a:t>
            </a:r>
            <a:r>
              <a:rPr kumimoji="0" lang="fr-FR" sz="11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rPr>
              <a:t> have the </a:t>
            </a:r>
            <a:r>
              <a:rPr kumimoji="0" lang="fr-FR" sz="11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rPr>
              <a:t>same</a:t>
            </a:r>
            <a:r>
              <a:rPr kumimoji="0" lang="fr-FR" sz="11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rPr>
              <a:t> value on the </a:t>
            </a:r>
            <a:r>
              <a:rPr kumimoji="0" lang="fr-FR" sz="11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rPr>
              <a:t>modified</a:t>
            </a:r>
            <a:r>
              <a:rPr kumimoji="0" lang="fr-FR" sz="11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rPr>
              <a:t> </a:t>
            </a:r>
            <a:r>
              <a:rPr kumimoji="0" lang="fr-FR" sz="11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rPr>
              <a:t>object</a:t>
            </a:r>
            <a:r>
              <a:rPr kumimoji="0" lang="fr-FR" sz="11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rPr>
              <a:t> as on the server version of the </a:t>
            </a:r>
            <a:r>
              <a:rPr kumimoji="0" lang="fr-FR" sz="11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rPr>
              <a:t>object</a:t>
            </a:r>
            <a:r>
              <a:rPr kumimoji="0" lang="fr-FR" sz="11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rPr>
              <a:t> ?</a:t>
            </a:r>
          </a:p>
        </p:txBody>
      </p:sp>
      <p:sp>
        <p:nvSpPr>
          <p:cNvPr id="11" name="Rectangle à coins arrondis 10"/>
          <p:cNvSpPr/>
          <p:nvPr/>
        </p:nvSpPr>
        <p:spPr>
          <a:xfrm>
            <a:off x="6934024" y="591312"/>
            <a:ext cx="1944216" cy="937260"/>
          </a:xfrm>
          <a:prstGeom prst="roundRect">
            <a:avLst/>
          </a:prstGeom>
          <a:solidFill>
            <a:sysClr val="window" lastClr="FFFFFF"/>
          </a:solidFill>
          <a:ln w="25400" cap="flat" cmpd="sng" algn="ctr">
            <a:solidFill>
              <a:srgbClr val="4F81B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rPr>
              <a:t>The </a:t>
            </a:r>
            <a:r>
              <a:rPr kumimoji="0" lang="fr-FR" sz="11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rPr>
              <a:t>object</a:t>
            </a:r>
            <a:r>
              <a:rPr kumimoji="0" lang="fr-FR" sz="11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rPr>
              <a:t> </a:t>
            </a:r>
            <a:r>
              <a:rPr kumimoji="0" lang="fr-FR" sz="11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rPr>
              <a:t>is</a:t>
            </a:r>
            <a:r>
              <a:rPr kumimoji="0" lang="fr-FR" sz="11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rPr>
              <a:t> </a:t>
            </a:r>
            <a:r>
              <a:rPr kumimoji="0" lang="fr-FR" sz="11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rPr>
              <a:t>recorded</a:t>
            </a:r>
            <a:r>
              <a:rPr kumimoji="0" lang="fr-FR" sz="11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rPr>
              <a:t> on the server and</a:t>
            </a:r>
            <a:r>
              <a:rPr kumimoji="0" lang="fr-FR" sz="1100" b="0" i="0" u="none" strike="noStrike" kern="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rPr>
              <a:t> the </a:t>
            </a:r>
            <a:r>
              <a:rPr kumimoji="0" lang="fr-FR" sz="1100" b="0" i="0" u="none" strike="noStrike" kern="0" cap="none" spc="0" normalizeH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rPr>
              <a:t>technical</a:t>
            </a:r>
            <a:r>
              <a:rPr kumimoji="0" lang="fr-FR" sz="1100" b="0" i="0" u="none" strike="noStrike" kern="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rPr>
              <a:t> </a:t>
            </a:r>
            <a:r>
              <a:rPr kumimoji="0" lang="fr-FR" sz="1100" b="0" i="0" u="none" strike="noStrike" kern="0" cap="none" spc="0" normalizeH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rPr>
              <a:t>fields</a:t>
            </a:r>
            <a:r>
              <a:rPr kumimoji="0" lang="fr-FR" sz="1100" b="0" i="0" u="none" strike="noStrike" kern="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rPr>
              <a:t>/</a:t>
            </a:r>
            <a:r>
              <a:rPr kumimoji="0" lang="fr-FR" sz="1100" b="0" i="0" u="none" strike="noStrike" kern="0" cap="none" spc="0" normalizeH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rPr>
              <a:t>history</a:t>
            </a:r>
            <a:r>
              <a:rPr kumimoji="0" lang="fr-FR" sz="1100" b="0" i="0" u="none" strike="noStrike" kern="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rPr>
              <a:t> tables ares </a:t>
            </a:r>
            <a:r>
              <a:rPr kumimoji="0" lang="fr-FR" sz="1100" b="0" i="0" u="none" strike="noStrike" kern="0" cap="none" spc="0" normalizeH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rPr>
              <a:t>filled</a:t>
            </a:r>
            <a:r>
              <a:rPr kumimoji="0" lang="fr-FR" sz="1100" b="0" i="0" u="none" strike="noStrike" kern="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rPr>
              <a:t> </a:t>
            </a:r>
            <a:r>
              <a:rPr kumimoji="0" lang="fr-FR" sz="1100" b="0" i="0" u="none" strike="noStrike" kern="0" cap="none" spc="0" normalizeH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rPr>
              <a:t>according</a:t>
            </a:r>
            <a:r>
              <a:rPr kumimoji="0" lang="fr-FR" sz="1100" b="0" i="0" u="none" strike="noStrike" kern="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rPr>
              <a:t> to the management </a:t>
            </a:r>
            <a:r>
              <a:rPr kumimoji="0" lang="fr-FR" sz="1100" b="0" i="0" u="none" strike="noStrike" kern="0" cap="none" spc="0" normalizeH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rPr>
              <a:t>rules</a:t>
            </a:r>
            <a:endParaRPr kumimoji="0" lang="fr-FR" sz="11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12" name="Rectangle à coins arrondis 11"/>
          <p:cNvSpPr/>
          <p:nvPr/>
        </p:nvSpPr>
        <p:spPr>
          <a:xfrm>
            <a:off x="6934024" y="2571752"/>
            <a:ext cx="1944216" cy="958730"/>
          </a:xfrm>
          <a:prstGeom prst="roundRect">
            <a:avLst/>
          </a:prstGeom>
          <a:solidFill>
            <a:sysClr val="window" lastClr="FFFFFF"/>
          </a:solidFill>
          <a:ln w="25400" cap="flat" cmpd="sng" algn="ctr">
            <a:solidFill>
              <a:srgbClr val="4F81B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rPr>
              <a:t>The </a:t>
            </a:r>
            <a:r>
              <a:rPr kumimoji="0" lang="fr-FR" sz="11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rPr>
              <a:t>object</a:t>
            </a:r>
            <a:r>
              <a:rPr kumimoji="0" lang="fr-FR" sz="11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rPr>
              <a:t> </a:t>
            </a:r>
            <a:r>
              <a:rPr kumimoji="0" lang="fr-FR" sz="11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rPr>
              <a:t>is</a:t>
            </a:r>
            <a:r>
              <a:rPr kumimoji="0" lang="fr-FR" sz="11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rPr>
              <a:t> </a:t>
            </a:r>
            <a:r>
              <a:rPr kumimoji="0" lang="fr-FR" sz="11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rPr>
              <a:t>rejected</a:t>
            </a:r>
            <a:r>
              <a:rPr kumimoji="0" lang="fr-FR" sz="11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rPr>
              <a:t>. Help </a:t>
            </a:r>
            <a:r>
              <a:rPr kumimoji="0" lang="fr-FR" sz="11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rPr>
              <a:t>is</a:t>
            </a:r>
            <a:r>
              <a:rPr kumimoji="0" lang="fr-FR" sz="11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rPr>
              <a:t> </a:t>
            </a:r>
            <a:r>
              <a:rPr kumimoji="0" lang="fr-FR" sz="11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rPr>
              <a:t>provided</a:t>
            </a:r>
            <a:r>
              <a:rPr kumimoji="0" lang="fr-FR" sz="11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rPr>
              <a:t> to the </a:t>
            </a:r>
            <a:r>
              <a:rPr kumimoji="0" lang="fr-FR" sz="11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rPr>
              <a:t>users</a:t>
            </a:r>
            <a:r>
              <a:rPr kumimoji="0" lang="fr-FR" sz="11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rPr>
              <a:t> to </a:t>
            </a:r>
            <a:r>
              <a:rPr kumimoji="0" lang="fr-FR" sz="11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rPr>
              <a:t>solve</a:t>
            </a:r>
            <a:r>
              <a:rPr kumimoji="0" lang="fr-FR" sz="11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rPr>
              <a:t> the </a:t>
            </a:r>
            <a:r>
              <a:rPr kumimoji="0" lang="fr-FR" sz="11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rPr>
              <a:t>conflict</a:t>
            </a:r>
            <a:r>
              <a:rPr lang="fr-FR" sz="1100" kern="0" dirty="0">
                <a:solidFill>
                  <a:prstClr val="black"/>
                </a:solidFill>
                <a:latin typeface="Calibri"/>
              </a:rPr>
              <a:t> </a:t>
            </a:r>
            <a:r>
              <a:rPr lang="fr-FR" sz="1100" kern="0" dirty="0" err="1" smtClean="0">
                <a:solidFill>
                  <a:prstClr val="black"/>
                </a:solidFill>
                <a:latin typeface="Calibri"/>
              </a:rPr>
              <a:t>through</a:t>
            </a:r>
            <a:r>
              <a:rPr lang="fr-FR" sz="1100" kern="0" dirty="0" smtClean="0">
                <a:solidFill>
                  <a:prstClr val="black"/>
                </a:solidFill>
                <a:latin typeface="Calibri"/>
              </a:rPr>
              <a:t> a </a:t>
            </a:r>
            <a:r>
              <a:rPr lang="fr-FR" sz="1100" kern="0" dirty="0" err="1" smtClean="0">
                <a:solidFill>
                  <a:prstClr val="black"/>
                </a:solidFill>
                <a:latin typeface="Calibri"/>
              </a:rPr>
              <a:t>dedicated</a:t>
            </a:r>
            <a:r>
              <a:rPr lang="fr-FR" sz="1100" kern="0" dirty="0" smtClean="0">
                <a:solidFill>
                  <a:prstClr val="black"/>
                </a:solidFill>
                <a:latin typeface="Calibri"/>
              </a:rPr>
              <a:t> interface</a:t>
            </a:r>
            <a:r>
              <a:rPr kumimoji="0" lang="fr-FR" sz="11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rPr>
              <a:t>.</a:t>
            </a:r>
          </a:p>
        </p:txBody>
      </p:sp>
      <p:sp>
        <p:nvSpPr>
          <p:cNvPr id="13" name="Rectangle à coins arrondis 12"/>
          <p:cNvSpPr/>
          <p:nvPr/>
        </p:nvSpPr>
        <p:spPr>
          <a:xfrm>
            <a:off x="6934025" y="3994369"/>
            <a:ext cx="1944216" cy="783405"/>
          </a:xfrm>
          <a:prstGeom prst="roundRect">
            <a:avLst/>
          </a:prstGeom>
          <a:solidFill>
            <a:sysClr val="window" lastClr="FFFFFF"/>
          </a:solidFill>
          <a:ln w="25400" cap="flat" cmpd="sng" algn="ctr">
            <a:solidFill>
              <a:srgbClr val="4F81B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rPr>
              <a:t>Once </a:t>
            </a:r>
            <a:r>
              <a:rPr kumimoji="0" lang="fr-FR" sz="11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rPr>
              <a:t>he</a:t>
            </a:r>
            <a:r>
              <a:rPr kumimoji="0" lang="fr-FR" sz="1100" b="0" i="0" u="none" strike="noStrike" kern="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rPr>
              <a:t> has </a:t>
            </a:r>
            <a:r>
              <a:rPr kumimoji="0" lang="fr-FR" sz="1100" b="0" i="0" u="none" strike="noStrike" kern="0" cap="none" spc="0" normalizeH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rPr>
              <a:t>solved</a:t>
            </a:r>
            <a:r>
              <a:rPr kumimoji="0" lang="fr-FR" sz="1100" b="0" i="0" u="none" strike="noStrike" kern="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rPr>
              <a:t> the </a:t>
            </a:r>
            <a:r>
              <a:rPr kumimoji="0" lang="fr-FR" sz="11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rPr>
              <a:t>conflict</a:t>
            </a:r>
            <a:r>
              <a:rPr kumimoji="0" lang="fr-FR" sz="11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rPr>
              <a:t>, the user </a:t>
            </a:r>
            <a:r>
              <a:rPr kumimoji="0" lang="fr-FR" sz="11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rPr>
              <a:t>can</a:t>
            </a:r>
            <a:r>
              <a:rPr kumimoji="0" lang="fr-FR" sz="11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rPr>
              <a:t> </a:t>
            </a:r>
            <a:r>
              <a:rPr kumimoji="0" lang="fr-FR" sz="11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rPr>
              <a:t>try</a:t>
            </a:r>
            <a:r>
              <a:rPr kumimoji="0" lang="fr-FR" sz="11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rPr>
              <a:t> to </a:t>
            </a:r>
            <a:r>
              <a:rPr kumimoji="0" lang="fr-FR" sz="11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rPr>
              <a:t>send</a:t>
            </a:r>
            <a:r>
              <a:rPr kumimoji="0" lang="fr-FR" sz="11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rPr>
              <a:t> </a:t>
            </a:r>
            <a:r>
              <a:rPr kumimoji="0" lang="fr-FR" sz="11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rPr>
              <a:t>his</a:t>
            </a:r>
            <a:r>
              <a:rPr kumimoji="0" lang="fr-FR" sz="11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rPr>
              <a:t> modification </a:t>
            </a:r>
            <a:r>
              <a:rPr kumimoji="0" lang="fr-FR" sz="11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rPr>
              <a:t>again</a:t>
            </a:r>
            <a:endParaRPr kumimoji="0" lang="fr-FR" sz="11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</a:endParaRPr>
          </a:p>
        </p:txBody>
      </p:sp>
      <p:cxnSp>
        <p:nvCxnSpPr>
          <p:cNvPr id="14" name="Connecteur droit avec flèche 13"/>
          <p:cNvCxnSpPr>
            <a:stCxn id="8" idx="3"/>
            <a:endCxn id="9" idx="1"/>
          </p:cNvCxnSpPr>
          <p:nvPr/>
        </p:nvCxnSpPr>
        <p:spPr>
          <a:xfrm>
            <a:off x="1821456" y="2100660"/>
            <a:ext cx="432048" cy="0"/>
          </a:xfrm>
          <a:prstGeom prst="straightConnector1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5" name="Connecteur droit avec flèche 14"/>
          <p:cNvCxnSpPr>
            <a:stCxn id="9" idx="3"/>
            <a:endCxn id="10" idx="1"/>
          </p:cNvCxnSpPr>
          <p:nvPr/>
        </p:nvCxnSpPr>
        <p:spPr>
          <a:xfrm>
            <a:off x="3981696" y="2100660"/>
            <a:ext cx="504056" cy="0"/>
          </a:xfrm>
          <a:prstGeom prst="straightConnector1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6" name="Connecteur en angle 15"/>
          <p:cNvCxnSpPr>
            <a:stCxn id="10" idx="0"/>
            <a:endCxn id="11" idx="1"/>
          </p:cNvCxnSpPr>
          <p:nvPr/>
        </p:nvCxnSpPr>
        <p:spPr>
          <a:xfrm rot="5400000" flipH="1" flipV="1">
            <a:off x="5855603" y="554187"/>
            <a:ext cx="572666" cy="1584176"/>
          </a:xfrm>
          <a:prstGeom prst="bentConnector2">
            <a:avLst/>
          </a:prstGeom>
          <a:solidFill>
            <a:sysClr val="window" lastClr="FFFFFF"/>
          </a:solidFill>
          <a:ln w="12700" cap="flat" cmpd="sng" algn="ctr">
            <a:solidFill>
              <a:srgbClr val="C0504D"/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7" name="Connecteur en angle 16"/>
          <p:cNvCxnSpPr>
            <a:stCxn id="10" idx="2"/>
            <a:endCxn id="12" idx="1"/>
          </p:cNvCxnSpPr>
          <p:nvPr/>
        </p:nvCxnSpPr>
        <p:spPr>
          <a:xfrm rot="16200000" flipH="1">
            <a:off x="5900734" y="2017826"/>
            <a:ext cx="482405" cy="1584176"/>
          </a:xfrm>
          <a:prstGeom prst="bentConnector2">
            <a:avLst/>
          </a:prstGeom>
          <a:solidFill>
            <a:sysClr val="window" lastClr="FFFFFF"/>
          </a:solidFill>
          <a:ln w="12700" cap="flat" cmpd="sng" algn="ctr">
            <a:solidFill>
              <a:srgbClr val="C0504D"/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8" name="Connecteur droit avec flèche 17"/>
          <p:cNvCxnSpPr>
            <a:stCxn id="12" idx="2"/>
            <a:endCxn id="13" idx="0"/>
          </p:cNvCxnSpPr>
          <p:nvPr/>
        </p:nvCxnSpPr>
        <p:spPr>
          <a:xfrm>
            <a:off x="7906132" y="3530482"/>
            <a:ext cx="1" cy="463887"/>
          </a:xfrm>
          <a:prstGeom prst="straightConnector1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9" name="Connecteur en angle 18"/>
          <p:cNvCxnSpPr>
            <a:stCxn id="13" idx="1"/>
            <a:endCxn id="9" idx="2"/>
          </p:cNvCxnSpPr>
          <p:nvPr/>
        </p:nvCxnSpPr>
        <p:spPr>
          <a:xfrm rot="10800000">
            <a:off x="3117601" y="2568712"/>
            <a:ext cx="3816425" cy="1817360"/>
          </a:xfrm>
          <a:prstGeom prst="bentConnector2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headEnd type="none" w="med" len="med"/>
            <a:tailEnd type="triangle" w="med" len="med"/>
          </a:ln>
          <a:effectLst/>
        </p:spPr>
      </p:cxnSp>
      <p:sp>
        <p:nvSpPr>
          <p:cNvPr id="20" name="Rectangle à coins arrondis 19"/>
          <p:cNvSpPr/>
          <p:nvPr/>
        </p:nvSpPr>
        <p:spPr>
          <a:xfrm>
            <a:off x="4770120" y="3227832"/>
            <a:ext cx="1722120" cy="1082040"/>
          </a:xfrm>
          <a:prstGeom prst="wedgeRoundRectCallout">
            <a:avLst>
              <a:gd name="adj1" fmla="val -17736"/>
              <a:gd name="adj2" fmla="val -59868"/>
              <a:gd name="adj3" fmla="val 16667"/>
            </a:avLst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ZoneTexte 20"/>
          <p:cNvSpPr txBox="1"/>
          <p:nvPr/>
        </p:nvSpPr>
        <p:spPr>
          <a:xfrm>
            <a:off x="4770120" y="3227832"/>
            <a:ext cx="1722120" cy="1308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fr-FR" sz="1050" i="1" kern="0" dirty="0">
                <a:solidFill>
                  <a:prstClr val="black"/>
                </a:solidFill>
                <a:latin typeface="Calibri"/>
              </a:rPr>
              <a:t>It </a:t>
            </a:r>
            <a:r>
              <a:rPr lang="fr-FR" sz="1050" i="1" kern="0" dirty="0" err="1">
                <a:solidFill>
                  <a:prstClr val="black"/>
                </a:solidFill>
                <a:latin typeface="Calibri"/>
              </a:rPr>
              <a:t>means</a:t>
            </a:r>
            <a:r>
              <a:rPr lang="fr-FR" sz="1050" i="1" kern="0" dirty="0">
                <a:solidFill>
                  <a:prstClr val="black"/>
                </a:solidFill>
                <a:latin typeface="Calibri"/>
              </a:rPr>
              <a:t> </a:t>
            </a:r>
            <a:r>
              <a:rPr lang="fr-FR" sz="1050" i="1" kern="0" dirty="0" err="1">
                <a:solidFill>
                  <a:prstClr val="black"/>
                </a:solidFill>
                <a:latin typeface="Calibri"/>
              </a:rPr>
              <a:t>that</a:t>
            </a:r>
            <a:r>
              <a:rPr lang="fr-FR" sz="1050" i="1" kern="0" dirty="0">
                <a:solidFill>
                  <a:prstClr val="black"/>
                </a:solidFill>
                <a:latin typeface="Calibri"/>
              </a:rPr>
              <a:t> </a:t>
            </a:r>
            <a:r>
              <a:rPr lang="fr-FR" sz="1050" i="1" kern="0" dirty="0" err="1">
                <a:solidFill>
                  <a:prstClr val="black"/>
                </a:solidFill>
                <a:latin typeface="Calibri"/>
              </a:rPr>
              <a:t>another</a:t>
            </a:r>
            <a:r>
              <a:rPr lang="fr-FR" sz="1050" i="1" kern="0" dirty="0">
                <a:solidFill>
                  <a:prstClr val="black"/>
                </a:solidFill>
                <a:latin typeface="Calibri"/>
              </a:rPr>
              <a:t> user has </a:t>
            </a:r>
            <a:r>
              <a:rPr lang="fr-FR" sz="1050" i="1" kern="0" dirty="0" err="1">
                <a:solidFill>
                  <a:prstClr val="black"/>
                </a:solidFill>
                <a:latin typeface="Calibri"/>
              </a:rPr>
              <a:t>modified</a:t>
            </a:r>
            <a:r>
              <a:rPr lang="fr-FR" sz="1050" i="1" kern="0" dirty="0">
                <a:solidFill>
                  <a:prstClr val="black"/>
                </a:solidFill>
                <a:latin typeface="Calibri"/>
              </a:rPr>
              <a:t> the </a:t>
            </a:r>
            <a:r>
              <a:rPr lang="fr-FR" sz="1050" i="1" kern="0" dirty="0" err="1">
                <a:solidFill>
                  <a:prstClr val="black"/>
                </a:solidFill>
                <a:latin typeface="Calibri"/>
              </a:rPr>
              <a:t>object</a:t>
            </a:r>
            <a:r>
              <a:rPr lang="fr-FR" sz="1050" i="1" kern="0" dirty="0">
                <a:solidFill>
                  <a:prstClr val="black"/>
                </a:solidFill>
                <a:latin typeface="Calibri"/>
              </a:rPr>
              <a:t> </a:t>
            </a:r>
            <a:r>
              <a:rPr lang="fr-FR" sz="1050" i="1" kern="0" dirty="0" err="1">
                <a:solidFill>
                  <a:prstClr val="black"/>
                </a:solidFill>
                <a:latin typeface="Calibri"/>
              </a:rPr>
              <a:t>between</a:t>
            </a:r>
            <a:r>
              <a:rPr lang="fr-FR" sz="1050" i="1" kern="0" dirty="0">
                <a:solidFill>
                  <a:prstClr val="black"/>
                </a:solidFill>
                <a:latin typeface="Calibri"/>
              </a:rPr>
              <a:t> the time </a:t>
            </a:r>
            <a:r>
              <a:rPr lang="fr-FR" sz="1050" i="1" kern="0" dirty="0" err="1">
                <a:solidFill>
                  <a:prstClr val="black"/>
                </a:solidFill>
                <a:latin typeface="Calibri"/>
              </a:rPr>
              <a:t>when</a:t>
            </a:r>
            <a:r>
              <a:rPr lang="fr-FR" sz="1050" i="1" kern="0" dirty="0">
                <a:solidFill>
                  <a:prstClr val="black"/>
                </a:solidFill>
                <a:latin typeface="Calibri"/>
              </a:rPr>
              <a:t> the data </a:t>
            </a:r>
            <a:r>
              <a:rPr lang="fr-FR" sz="1050" i="1" kern="0" dirty="0" err="1">
                <a:solidFill>
                  <a:prstClr val="black"/>
                </a:solidFill>
                <a:latin typeface="Calibri"/>
              </a:rPr>
              <a:t>was</a:t>
            </a:r>
            <a:r>
              <a:rPr lang="fr-FR" sz="1050" i="1" kern="0" dirty="0">
                <a:solidFill>
                  <a:prstClr val="black"/>
                </a:solidFill>
                <a:latin typeface="Calibri"/>
              </a:rPr>
              <a:t> </a:t>
            </a:r>
            <a:r>
              <a:rPr lang="fr-FR" sz="1050" i="1" kern="0" dirty="0" err="1">
                <a:solidFill>
                  <a:prstClr val="black"/>
                </a:solidFill>
                <a:latin typeface="Calibri"/>
              </a:rPr>
              <a:t>extracted</a:t>
            </a:r>
            <a:r>
              <a:rPr lang="fr-FR" sz="1050" i="1" kern="0" dirty="0">
                <a:solidFill>
                  <a:prstClr val="black"/>
                </a:solidFill>
                <a:latin typeface="Calibri"/>
              </a:rPr>
              <a:t> and the time </a:t>
            </a:r>
            <a:r>
              <a:rPr lang="fr-FR" sz="1050" i="1" kern="0" dirty="0" err="1">
                <a:solidFill>
                  <a:prstClr val="black"/>
                </a:solidFill>
                <a:latin typeface="Calibri"/>
              </a:rPr>
              <a:t>when</a:t>
            </a:r>
            <a:r>
              <a:rPr lang="fr-FR" sz="1050" i="1" kern="0" dirty="0">
                <a:solidFill>
                  <a:prstClr val="black"/>
                </a:solidFill>
                <a:latin typeface="Calibri"/>
              </a:rPr>
              <a:t> the </a:t>
            </a:r>
            <a:r>
              <a:rPr lang="fr-FR" sz="1050" i="1" kern="0" dirty="0" err="1">
                <a:solidFill>
                  <a:prstClr val="black"/>
                </a:solidFill>
                <a:latin typeface="Calibri"/>
              </a:rPr>
              <a:t>modified</a:t>
            </a:r>
            <a:r>
              <a:rPr lang="fr-FR" sz="1050" i="1" kern="0" dirty="0">
                <a:solidFill>
                  <a:prstClr val="black"/>
                </a:solidFill>
                <a:latin typeface="Calibri"/>
              </a:rPr>
              <a:t> </a:t>
            </a:r>
            <a:r>
              <a:rPr lang="fr-FR" sz="1050" i="1" kern="0" dirty="0" err="1">
                <a:solidFill>
                  <a:prstClr val="black"/>
                </a:solidFill>
                <a:latin typeface="Calibri"/>
              </a:rPr>
              <a:t>object</a:t>
            </a:r>
            <a:r>
              <a:rPr lang="fr-FR" sz="1050" i="1" kern="0" dirty="0">
                <a:solidFill>
                  <a:prstClr val="black"/>
                </a:solidFill>
                <a:latin typeface="Calibri"/>
              </a:rPr>
              <a:t> </a:t>
            </a:r>
            <a:r>
              <a:rPr lang="fr-FR" sz="1050" i="1" kern="0" dirty="0" err="1">
                <a:solidFill>
                  <a:prstClr val="black"/>
                </a:solidFill>
                <a:latin typeface="Calibri"/>
              </a:rPr>
              <a:t>was</a:t>
            </a:r>
            <a:r>
              <a:rPr lang="fr-FR" sz="1050" i="1" kern="0" dirty="0">
                <a:solidFill>
                  <a:prstClr val="black"/>
                </a:solidFill>
                <a:latin typeface="Calibri"/>
              </a:rPr>
              <a:t> sent.</a:t>
            </a:r>
          </a:p>
          <a:p>
            <a:endParaRPr lang="fr-FR" sz="1600" i="1" dirty="0"/>
          </a:p>
        </p:txBody>
      </p:sp>
      <p:sp>
        <p:nvSpPr>
          <p:cNvPr id="22" name="ZoneTexte 21"/>
          <p:cNvSpPr txBox="1"/>
          <p:nvPr/>
        </p:nvSpPr>
        <p:spPr>
          <a:xfrm>
            <a:off x="5349848" y="1113714"/>
            <a:ext cx="7080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i="1" dirty="0" err="1" smtClean="0"/>
              <a:t>Yes</a:t>
            </a:r>
            <a:endParaRPr lang="fr-FR" sz="1200" b="1" i="1" dirty="0"/>
          </a:p>
        </p:txBody>
      </p:sp>
      <p:sp>
        <p:nvSpPr>
          <p:cNvPr id="23" name="ZoneTexte 22"/>
          <p:cNvSpPr txBox="1"/>
          <p:nvPr/>
        </p:nvSpPr>
        <p:spPr>
          <a:xfrm>
            <a:off x="5349848" y="2797289"/>
            <a:ext cx="7080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i="1" dirty="0" smtClean="0"/>
              <a:t>No</a:t>
            </a:r>
            <a:endParaRPr lang="fr-FR" sz="1200" b="1" i="1" dirty="0"/>
          </a:p>
        </p:txBody>
      </p:sp>
      <p:sp>
        <p:nvSpPr>
          <p:cNvPr id="28" name="Titre 1"/>
          <p:cNvSpPr>
            <a:spLocks noGrp="1"/>
          </p:cNvSpPr>
          <p:nvPr>
            <p:ph type="title"/>
          </p:nvPr>
        </p:nvSpPr>
        <p:spPr>
          <a:xfrm>
            <a:off x="359999" y="900000"/>
            <a:ext cx="8424000" cy="720000"/>
          </a:xfrm>
        </p:spPr>
        <p:txBody>
          <a:bodyPr/>
          <a:lstStyle/>
          <a:p>
            <a:r>
              <a:rPr lang="fr-FR" dirty="0" smtClean="0"/>
              <a:t>Handling </a:t>
            </a:r>
            <a:r>
              <a:rPr lang="fr-FR" dirty="0" err="1" smtClean="0"/>
              <a:t>conflicts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2333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20" grpId="0" animBg="1"/>
      <p:bldP spid="21" grpId="0"/>
      <p:bldP spid="22" grpId="0"/>
      <p:bldP spid="2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pour une image  3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903" b="25903"/>
          <a:stretch>
            <a:fillRect/>
          </a:stretch>
        </p:blipFill>
        <p:spPr>
          <a:xfrm>
            <a:off x="0" y="843558"/>
            <a:ext cx="9144000" cy="4406400"/>
          </a:xfrm>
        </p:spPr>
      </p:pic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 smtClean="0">
                <a:solidFill>
                  <a:schemeClr val="bg1"/>
                </a:solidFill>
              </a:rPr>
              <a:t>3. Use and </a:t>
            </a:r>
            <a:r>
              <a:rPr lang="fr-FR" dirty="0" err="1" smtClean="0">
                <a:solidFill>
                  <a:schemeClr val="bg1"/>
                </a:solidFill>
              </a:rPr>
              <a:t>re-use</a:t>
            </a:r>
            <a:r>
              <a:rPr lang="fr-FR" dirty="0" smtClean="0">
                <a:solidFill>
                  <a:schemeClr val="bg1"/>
                </a:solidFill>
              </a:rPr>
              <a:t> of the </a:t>
            </a:r>
            <a:r>
              <a:rPr lang="fr-FR" dirty="0" err="1" smtClean="0">
                <a:solidFill>
                  <a:schemeClr val="bg1"/>
                </a:solidFill>
              </a:rPr>
              <a:t>BDUni</a:t>
            </a:r>
            <a:r>
              <a:rPr lang="fr-FR" dirty="0" smtClean="0">
                <a:solidFill>
                  <a:schemeClr val="bg1"/>
                </a:solidFill>
              </a:rPr>
              <a:t> management system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z="800" dirty="0">
                <a:solidFill>
                  <a:schemeClr val="bg1"/>
                </a:solidFill>
              </a:rPr>
              <a:t>Institut national de l’information géographique et forestière</a:t>
            </a:r>
          </a:p>
          <a:p>
            <a:endParaRPr lang="fr-FR" dirty="0"/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>
                <a:solidFill>
                  <a:schemeClr val="bg1"/>
                </a:solidFill>
              </a:rPr>
              <a:pPr/>
              <a:t>12</a:t>
            </a:fld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6300192" y="4515966"/>
            <a:ext cx="252028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800" dirty="0" smtClean="0">
                <a:solidFill>
                  <a:schemeClr val="bg1"/>
                </a:solidFill>
              </a:rPr>
              <a:t>Pointe à Colombier, Saint-Barthélemy – IGN</a:t>
            </a:r>
            <a:endParaRPr lang="fr-FR" sz="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5453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Accessing</a:t>
            </a:r>
            <a:r>
              <a:rPr lang="fr-FR" dirty="0" smtClean="0"/>
              <a:t> </a:t>
            </a:r>
            <a:r>
              <a:rPr lang="fr-FR" dirty="0" err="1" smtClean="0"/>
              <a:t>historical</a:t>
            </a:r>
            <a:r>
              <a:rPr lang="fr-FR" dirty="0" smtClean="0"/>
              <a:t> </a:t>
            </a:r>
            <a:br>
              <a:rPr lang="fr-FR" dirty="0" smtClean="0"/>
            </a:br>
            <a:r>
              <a:rPr lang="fr-FR" dirty="0" smtClean="0"/>
              <a:t>information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r>
              <a:rPr lang="fr-FR" cap="all" dirty="0"/>
              <a:t>11/10/2023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Institut national de l’information géographique et forestière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13</a:t>
            </a:fld>
            <a:endParaRPr lang="fr-FR" dirty="0"/>
          </a:p>
        </p:txBody>
      </p:sp>
      <p:sp>
        <p:nvSpPr>
          <p:cNvPr id="9" name="Espace réservé du contenu 8"/>
          <p:cNvSpPr>
            <a:spLocks noGrp="1"/>
          </p:cNvSpPr>
          <p:nvPr>
            <p:ph sz="quarter" idx="14"/>
          </p:nvPr>
        </p:nvSpPr>
        <p:spPr>
          <a:xfrm>
            <a:off x="359998" y="1836000"/>
            <a:ext cx="4389802" cy="2574000"/>
          </a:xfrm>
        </p:spPr>
        <p:txBody>
          <a:bodyPr/>
          <a:lstStyle/>
          <a:p>
            <a:r>
              <a:rPr lang="fr-FR" dirty="0" smtClean="0"/>
              <a:t>On the « Collaborative </a:t>
            </a:r>
            <a:r>
              <a:rPr lang="fr-FR" dirty="0" err="1" smtClean="0"/>
              <a:t>space</a:t>
            </a:r>
            <a:r>
              <a:rPr lang="fr-FR" dirty="0" smtClean="0"/>
              <a:t> » </a:t>
            </a:r>
            <a:r>
              <a:rPr lang="fr-FR" dirty="0" err="1" smtClean="0"/>
              <a:t>website</a:t>
            </a:r>
            <a:r>
              <a:rPr lang="fr-FR" dirty="0" smtClean="0"/>
              <a:t>* (</a:t>
            </a:r>
            <a:r>
              <a:rPr lang="fr-FR" dirty="0" smtClean="0">
                <a:hlinkClick r:id="rId2"/>
              </a:rPr>
              <a:t>https://espacecollaboratif.ign.fr</a:t>
            </a:r>
            <a:r>
              <a:rPr lang="fr-FR" dirty="0" smtClean="0"/>
              <a:t>)</a:t>
            </a:r>
          </a:p>
          <a:p>
            <a:endParaRPr lang="fr-FR" dirty="0"/>
          </a:p>
          <a:p>
            <a:r>
              <a:rPr lang="fr-FR" dirty="0" smtClean="0"/>
              <a:t>Ex: </a:t>
            </a:r>
            <a:r>
              <a:rPr lang="en-GB" i="1" u="sng" dirty="0">
                <a:hlinkClick r:id="rId3"/>
              </a:rPr>
              <a:t>https://espacecollaboratif.ign.fr/gcms/database/bdtopo_metropole/feature-type/troncon_de_route/feature/TRONROUT0000000013612462/versions</a:t>
            </a:r>
            <a:endParaRPr lang="fr-FR" dirty="0" smtClean="0"/>
          </a:p>
          <a:p>
            <a:endParaRPr lang="fr-FR" dirty="0" smtClean="0"/>
          </a:p>
          <a:p>
            <a:endParaRPr lang="fr-FR" dirty="0" smtClean="0"/>
          </a:p>
          <a:p>
            <a:endParaRPr lang="fr-FR" dirty="0" smtClean="0"/>
          </a:p>
          <a:p>
            <a:endParaRPr lang="fr-FR" dirty="0"/>
          </a:p>
          <a:p>
            <a:r>
              <a:rPr lang="fr-FR" dirty="0" smtClean="0"/>
              <a:t>* </a:t>
            </a:r>
            <a:r>
              <a:rPr lang="fr-FR" i="1" dirty="0" smtClean="0"/>
              <a:t>For </a:t>
            </a:r>
            <a:r>
              <a:rPr lang="fr-FR" i="1" dirty="0" err="1" smtClean="0"/>
              <a:t>registered</a:t>
            </a:r>
            <a:r>
              <a:rPr lang="fr-FR" i="1" dirty="0" smtClean="0"/>
              <a:t> </a:t>
            </a:r>
            <a:r>
              <a:rPr lang="fr-FR" i="1" dirty="0" err="1" smtClean="0"/>
              <a:t>users</a:t>
            </a:r>
            <a:r>
              <a:rPr lang="fr-FR" i="1" dirty="0" smtClean="0"/>
              <a:t> </a:t>
            </a:r>
            <a:r>
              <a:rPr lang="fr-FR" i="1" dirty="0" err="1" smtClean="0"/>
              <a:t>only</a:t>
            </a:r>
            <a:endParaRPr lang="fr-FR" i="1" dirty="0"/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fr-FR" dirty="0" smtClean="0"/>
              <a:t>Use and </a:t>
            </a:r>
            <a:r>
              <a:rPr lang="fr-FR" dirty="0" err="1" smtClean="0"/>
              <a:t>re-use</a:t>
            </a:r>
            <a:r>
              <a:rPr lang="fr-FR" dirty="0" smtClean="0"/>
              <a:t> of the </a:t>
            </a:r>
            <a:r>
              <a:rPr lang="fr-FR" dirty="0" err="1" smtClean="0"/>
              <a:t>BDUni</a:t>
            </a:r>
            <a:r>
              <a:rPr lang="fr-FR" dirty="0" smtClean="0"/>
              <a:t> management system</a:t>
            </a:r>
            <a:endParaRPr lang="fr-FR" dirty="0"/>
          </a:p>
        </p:txBody>
      </p:sp>
      <p:pic>
        <p:nvPicPr>
          <p:cNvPr id="10" name="Image 9"/>
          <p:cNvPicPr/>
          <p:nvPr/>
        </p:nvPicPr>
        <p:blipFill>
          <a:blip r:embed="rId4"/>
          <a:stretch>
            <a:fillRect/>
          </a:stretch>
        </p:blipFill>
        <p:spPr>
          <a:xfrm>
            <a:off x="5009515" y="874712"/>
            <a:ext cx="3785870" cy="385127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016158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Delivering</a:t>
            </a:r>
            <a:r>
              <a:rPr lang="fr-FR" dirty="0" smtClean="0"/>
              <a:t> </a:t>
            </a:r>
            <a:r>
              <a:rPr lang="fr-FR" dirty="0" err="1" smtClean="0"/>
              <a:t>incremental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>updates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r>
              <a:rPr lang="fr-FR" cap="all" dirty="0"/>
              <a:t>11/10/2023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Institut national de l’information géographique et forestière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14</a:t>
            </a:fld>
            <a:endParaRPr lang="fr-FR" dirty="0"/>
          </a:p>
        </p:txBody>
      </p:sp>
      <p:sp>
        <p:nvSpPr>
          <p:cNvPr id="9" name="Espace réservé du contenu 8"/>
          <p:cNvSpPr>
            <a:spLocks noGrp="1"/>
          </p:cNvSpPr>
          <p:nvPr>
            <p:ph sz="quarter" idx="14"/>
          </p:nvPr>
        </p:nvSpPr>
        <p:spPr>
          <a:xfrm>
            <a:off x="359998" y="1836000"/>
            <a:ext cx="3678602" cy="2574000"/>
          </a:xfrm>
        </p:spPr>
        <p:txBody>
          <a:bodyPr/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fr-FR" dirty="0" smtClean="0"/>
              <a:t>A change-</a:t>
            </a:r>
            <a:r>
              <a:rPr lang="fr-FR" dirty="0" err="1" smtClean="0"/>
              <a:t>only</a:t>
            </a:r>
            <a:r>
              <a:rPr lang="fr-FR" dirty="0" smtClean="0"/>
              <a:t> updates </a:t>
            </a:r>
            <a:r>
              <a:rPr lang="fr-FR" dirty="0" err="1" smtClean="0"/>
              <a:t>edition</a:t>
            </a:r>
            <a:r>
              <a:rPr lang="fr-FR" dirty="0" smtClean="0"/>
              <a:t> of the </a:t>
            </a:r>
            <a:r>
              <a:rPr lang="fr-FR" dirty="0" err="1" smtClean="0"/>
              <a:t>BDUni</a:t>
            </a:r>
            <a:r>
              <a:rPr lang="fr-FR" dirty="0" smtClean="0"/>
              <a:t>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  <a:r>
              <a:rPr lang="fr-FR" dirty="0" err="1" smtClean="0"/>
              <a:t>available</a:t>
            </a:r>
            <a:r>
              <a:rPr lang="fr-FR" dirty="0" smtClean="0"/>
              <a:t> </a:t>
            </a:r>
            <a:r>
              <a:rPr lang="fr-FR" dirty="0" err="1" smtClean="0"/>
              <a:t>every</a:t>
            </a:r>
            <a:r>
              <a:rPr lang="fr-FR" dirty="0" smtClean="0"/>
              <a:t> </a:t>
            </a:r>
            <a:r>
              <a:rPr lang="fr-FR" dirty="0" err="1" smtClean="0"/>
              <a:t>trimester</a:t>
            </a:r>
            <a:r>
              <a:rPr lang="fr-FR" dirty="0" smtClean="0"/>
              <a:t>.</a:t>
            </a:r>
          </a:p>
          <a:p>
            <a:endParaRPr lang="fr-FR" dirty="0"/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fr-FR" dirty="0" smtClean="0"/>
              <a:t>On the « Collaborative </a:t>
            </a:r>
            <a:r>
              <a:rPr lang="fr-FR" dirty="0" err="1" smtClean="0"/>
              <a:t>space</a:t>
            </a:r>
            <a:r>
              <a:rPr lang="fr-FR" dirty="0" smtClean="0"/>
              <a:t> » </a:t>
            </a:r>
            <a:r>
              <a:rPr lang="fr-FR" dirty="0" err="1" smtClean="0"/>
              <a:t>website</a:t>
            </a:r>
            <a:r>
              <a:rPr lang="fr-FR" dirty="0" smtClean="0"/>
              <a:t>, </a:t>
            </a:r>
            <a:r>
              <a:rPr lang="fr-FR" dirty="0" err="1" smtClean="0"/>
              <a:t>registered</a:t>
            </a:r>
            <a:r>
              <a:rPr lang="fr-FR" dirty="0" smtClean="0"/>
              <a:t> </a:t>
            </a:r>
            <a:r>
              <a:rPr lang="fr-FR" dirty="0" err="1" smtClean="0"/>
              <a:t>users</a:t>
            </a:r>
            <a:r>
              <a:rPr lang="fr-FR" dirty="0" smtClean="0"/>
              <a:t> </a:t>
            </a:r>
            <a:r>
              <a:rPr lang="fr-FR" dirty="0" err="1" smtClean="0"/>
              <a:t>can</a:t>
            </a:r>
            <a:r>
              <a:rPr lang="fr-FR" dirty="0" smtClean="0"/>
              <a:t> </a:t>
            </a:r>
            <a:r>
              <a:rPr lang="fr-FR" dirty="0" err="1" smtClean="0"/>
              <a:t>download</a:t>
            </a:r>
            <a:r>
              <a:rPr lang="fr-FR" dirty="0" smtClean="0"/>
              <a:t> change-</a:t>
            </a:r>
            <a:r>
              <a:rPr lang="fr-FR" dirty="0" err="1" smtClean="0"/>
              <a:t>only</a:t>
            </a:r>
            <a:r>
              <a:rPr lang="fr-FR" dirty="0" smtClean="0"/>
              <a:t> updates on </a:t>
            </a:r>
            <a:r>
              <a:rPr lang="fr-FR" dirty="0" err="1" smtClean="0"/>
              <a:t>request</a:t>
            </a:r>
            <a:r>
              <a:rPr lang="fr-FR" dirty="0" smtClean="0"/>
              <a:t>.</a:t>
            </a:r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fr-FR" dirty="0"/>
              <a:t>Use and </a:t>
            </a:r>
            <a:r>
              <a:rPr lang="fr-FR" dirty="0" err="1"/>
              <a:t>re-use</a:t>
            </a:r>
            <a:r>
              <a:rPr lang="fr-FR" dirty="0"/>
              <a:t> of the </a:t>
            </a:r>
            <a:r>
              <a:rPr lang="fr-FR" dirty="0" err="1"/>
              <a:t>BDUni</a:t>
            </a:r>
            <a:r>
              <a:rPr lang="fr-FR" dirty="0"/>
              <a:t> management system</a:t>
            </a:r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11" name="Image 10"/>
          <p:cNvPicPr/>
          <p:nvPr/>
        </p:nvPicPr>
        <p:blipFill>
          <a:blip r:embed="rId2"/>
          <a:stretch>
            <a:fillRect/>
          </a:stretch>
        </p:blipFill>
        <p:spPr>
          <a:xfrm>
            <a:off x="4506276" y="671511"/>
            <a:ext cx="4246245" cy="380047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787193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/>
          <p:cNvSpPr>
            <a:spLocks noGrp="1"/>
          </p:cNvSpPr>
          <p:nvPr>
            <p:ph type="title"/>
          </p:nvPr>
        </p:nvSpPr>
        <p:spPr>
          <a:xfrm>
            <a:off x="359999" y="900000"/>
            <a:ext cx="3914821" cy="720000"/>
          </a:xfrm>
        </p:spPr>
        <p:txBody>
          <a:bodyPr/>
          <a:lstStyle/>
          <a:p>
            <a:r>
              <a:rPr lang="fr-FR" dirty="0" smtClean="0"/>
              <a:t>Setting up </a:t>
            </a:r>
            <a:r>
              <a:rPr lang="fr-FR" dirty="0" err="1" smtClean="0"/>
              <a:t>databases</a:t>
            </a:r>
            <a:r>
              <a:rPr lang="fr-FR" dirty="0" smtClean="0"/>
              <a:t> </a:t>
            </a:r>
            <a:r>
              <a:rPr lang="fr-FR" dirty="0" err="1" smtClean="0"/>
              <a:t>with</a:t>
            </a:r>
            <a:r>
              <a:rPr lang="fr-FR" dirty="0" smtClean="0"/>
              <a:t> life-cycle management for </a:t>
            </a:r>
            <a:r>
              <a:rPr lang="fr-FR" dirty="0" err="1" smtClean="0"/>
              <a:t>our</a:t>
            </a:r>
            <a:r>
              <a:rPr lang="fr-FR" dirty="0" smtClean="0"/>
              <a:t> </a:t>
            </a:r>
            <a:r>
              <a:rPr lang="fr-FR" dirty="0" err="1" smtClean="0"/>
              <a:t>partners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r>
              <a:rPr lang="fr-FR" cap="all" dirty="0"/>
              <a:t>11/10/2023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Institut national de l’information géographique et forestière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15</a:t>
            </a:fld>
            <a:endParaRPr lang="fr-FR" dirty="0"/>
          </a:p>
        </p:txBody>
      </p:sp>
      <p:sp>
        <p:nvSpPr>
          <p:cNvPr id="9" name="Espace réservé du contenu 8"/>
          <p:cNvSpPr>
            <a:spLocks noGrp="1"/>
          </p:cNvSpPr>
          <p:nvPr>
            <p:ph sz="quarter" idx="14"/>
          </p:nvPr>
        </p:nvSpPr>
        <p:spPr>
          <a:xfrm>
            <a:off x="359998" y="2446020"/>
            <a:ext cx="3678602" cy="1963980"/>
          </a:xfrm>
        </p:spPr>
        <p:txBody>
          <a:bodyPr/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fr-FR" dirty="0" err="1" smtClean="0"/>
              <a:t>Two</a:t>
            </a:r>
            <a:r>
              <a:rPr lang="fr-FR" dirty="0" smtClean="0"/>
              <a:t> simple </a:t>
            </a:r>
            <a:r>
              <a:rPr lang="fr-FR" dirty="0" err="1" smtClean="0"/>
              <a:t>parameters</a:t>
            </a:r>
            <a:r>
              <a:rPr lang="fr-FR" dirty="0" smtClean="0"/>
              <a:t> on the Collaborative </a:t>
            </a:r>
            <a:r>
              <a:rPr lang="fr-FR" dirty="0" err="1" smtClean="0"/>
              <a:t>space</a:t>
            </a:r>
            <a:endParaRPr lang="fr-FR" dirty="0" smtClean="0"/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fr-FR" dirty="0" err="1" smtClean="0"/>
              <a:t>Automatic</a:t>
            </a:r>
            <a:r>
              <a:rPr lang="fr-FR" dirty="0" smtClean="0"/>
              <a:t> </a:t>
            </a:r>
            <a:r>
              <a:rPr lang="fr-FR" dirty="0" err="1" smtClean="0"/>
              <a:t>creation</a:t>
            </a:r>
            <a:r>
              <a:rPr lang="fr-FR" dirty="0" smtClean="0"/>
              <a:t> of </a:t>
            </a:r>
            <a:r>
              <a:rPr lang="fr-FR" dirty="0" err="1" smtClean="0"/>
              <a:t>technical</a:t>
            </a:r>
            <a:r>
              <a:rPr lang="fr-FR" dirty="0" smtClean="0"/>
              <a:t> </a:t>
            </a:r>
            <a:r>
              <a:rPr lang="fr-FR" dirty="0" err="1" smtClean="0"/>
              <a:t>fields</a:t>
            </a:r>
            <a:r>
              <a:rPr lang="fr-FR" dirty="0" smtClean="0"/>
              <a:t> and triggers</a:t>
            </a:r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fr-FR" dirty="0"/>
              <a:t>Use and </a:t>
            </a:r>
            <a:r>
              <a:rPr lang="fr-FR" dirty="0" err="1"/>
              <a:t>re-use</a:t>
            </a:r>
            <a:r>
              <a:rPr lang="fr-FR" dirty="0"/>
              <a:t> of the </a:t>
            </a:r>
            <a:r>
              <a:rPr lang="fr-FR" dirty="0" err="1"/>
              <a:t>BDUni</a:t>
            </a:r>
            <a:r>
              <a:rPr lang="fr-FR" dirty="0"/>
              <a:t> management system</a:t>
            </a:r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8961" y="908685"/>
            <a:ext cx="4805783" cy="3213735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6598920" y="1573530"/>
            <a:ext cx="83820" cy="57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/>
          <p:cNvSpPr/>
          <p:nvPr/>
        </p:nvSpPr>
        <p:spPr>
          <a:xfrm>
            <a:off x="7783830" y="1573530"/>
            <a:ext cx="83820" cy="57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Rectangle 2"/>
          <p:cNvSpPr/>
          <p:nvPr/>
        </p:nvSpPr>
        <p:spPr>
          <a:xfrm>
            <a:off x="6320790" y="1261110"/>
            <a:ext cx="1051560" cy="17526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/>
          <p:cNvSpPr/>
          <p:nvPr/>
        </p:nvSpPr>
        <p:spPr>
          <a:xfrm>
            <a:off x="7555230" y="1261110"/>
            <a:ext cx="1051560" cy="17526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22469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Open </a:t>
            </a:r>
            <a:r>
              <a:rPr lang="fr-FR" dirty="0" err="1" smtClean="0"/>
              <a:t>Maps</a:t>
            </a:r>
            <a:r>
              <a:rPr lang="fr-FR" dirty="0" smtClean="0"/>
              <a:t> for Europe 2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r>
              <a:rPr lang="fr-FR" cap="all" dirty="0"/>
              <a:t>11/10/2023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smtClean="0"/>
              <a:t>Institut national de l’information géographique et forestière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16</a:t>
            </a:fld>
            <a:endParaRPr lang="fr-FR" dirty="0"/>
          </a:p>
        </p:txBody>
      </p:sp>
      <p:sp>
        <p:nvSpPr>
          <p:cNvPr id="2073" name="Espace réservé du contenu 2072"/>
          <p:cNvSpPr>
            <a:spLocks noGrp="1"/>
          </p:cNvSpPr>
          <p:nvPr>
            <p:ph sz="quarter" idx="14"/>
          </p:nvPr>
        </p:nvSpPr>
        <p:spPr>
          <a:xfrm>
            <a:off x="359998" y="1517649"/>
            <a:ext cx="4053252" cy="3249613"/>
          </a:xfrm>
        </p:spPr>
        <p:txBody>
          <a:bodyPr/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fr-FR" dirty="0" smtClean="0"/>
              <a:t>Consortium </a:t>
            </a:r>
            <a:r>
              <a:rPr lang="fr-FR" dirty="0" err="1" smtClean="0"/>
              <a:t>led</a:t>
            </a:r>
            <a:r>
              <a:rPr lang="fr-FR" dirty="0" smtClean="0"/>
              <a:t> by </a:t>
            </a:r>
            <a:r>
              <a:rPr lang="fr-FR" dirty="0" err="1" smtClean="0"/>
              <a:t>EuroGeographics</a:t>
            </a:r>
            <a:endParaRPr lang="fr-FR" dirty="0" smtClean="0"/>
          </a:p>
          <a:p>
            <a:pPr marL="423450" lvl="1" indent="-17145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fr-FR" sz="800" dirty="0" smtClean="0"/>
              <a:t>IGN France</a:t>
            </a:r>
          </a:p>
          <a:p>
            <a:pPr marL="423450" lvl="1" indent="-17145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fr-FR" sz="800" dirty="0" err="1" smtClean="0"/>
              <a:t>Kadaster</a:t>
            </a:r>
            <a:r>
              <a:rPr lang="fr-FR" sz="800" dirty="0" smtClean="0"/>
              <a:t> </a:t>
            </a:r>
            <a:r>
              <a:rPr lang="fr-FR" sz="800" dirty="0" err="1" smtClean="0"/>
              <a:t>Netherlands</a:t>
            </a:r>
            <a:endParaRPr lang="fr-FR" sz="800" dirty="0" smtClean="0"/>
          </a:p>
          <a:p>
            <a:pPr marL="423450" lvl="1" indent="-17145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fr-FR" sz="800" dirty="0"/>
              <a:t>NGI </a:t>
            </a:r>
            <a:r>
              <a:rPr lang="fr-FR" sz="800" dirty="0" err="1"/>
              <a:t>Belgium</a:t>
            </a:r>
            <a:endParaRPr lang="fr-FR" sz="800" dirty="0"/>
          </a:p>
          <a:p>
            <a:pPr marL="423450" lvl="1" indent="-17145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fr-FR" sz="800" dirty="0" err="1" smtClean="0"/>
              <a:t>Hellenic</a:t>
            </a:r>
            <a:r>
              <a:rPr lang="fr-FR" sz="800" dirty="0" smtClean="0"/>
              <a:t> Cadastre</a:t>
            </a:r>
          </a:p>
          <a:p>
            <a:pPr marL="423450" lvl="1" indent="-17145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fr-FR" sz="800" dirty="0" err="1" smtClean="0"/>
              <a:t>Spanish</a:t>
            </a:r>
            <a:r>
              <a:rPr lang="fr-FR" sz="800" dirty="0" smtClean="0"/>
              <a:t> Cadastre</a:t>
            </a:r>
          </a:p>
          <a:p>
            <a:r>
              <a:rPr lang="fr-FR" dirty="0"/>
              <a:t> </a:t>
            </a:r>
            <a:endParaRPr lang="fr-FR" dirty="0" smtClean="0"/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fr-FR" dirty="0" smtClean="0"/>
              <a:t>Co-</a:t>
            </a:r>
            <a:r>
              <a:rPr lang="fr-FR" dirty="0" err="1" smtClean="0"/>
              <a:t>funded</a:t>
            </a:r>
            <a:r>
              <a:rPr lang="fr-FR" dirty="0" smtClean="0"/>
              <a:t> by the </a:t>
            </a:r>
            <a:r>
              <a:rPr lang="fr-FR" dirty="0" err="1" smtClean="0"/>
              <a:t>European</a:t>
            </a:r>
            <a:r>
              <a:rPr lang="fr-FR" dirty="0" smtClean="0"/>
              <a:t> Commission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endParaRPr lang="fr-FR" dirty="0" smtClean="0"/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fr-FR" dirty="0" smtClean="0"/>
              <a:t>To </a:t>
            </a:r>
            <a:r>
              <a:rPr lang="fr-FR" dirty="0" err="1" smtClean="0"/>
              <a:t>create</a:t>
            </a:r>
            <a:r>
              <a:rPr lang="fr-FR" dirty="0" smtClean="0"/>
              <a:t> a </a:t>
            </a:r>
            <a:r>
              <a:rPr lang="fr-FR" b="1" dirty="0" smtClean="0">
                <a:solidFill>
                  <a:schemeClr val="tx2">
                    <a:lumMod val="75000"/>
                  </a:schemeClr>
                </a:solidFill>
              </a:rPr>
              <a:t>production </a:t>
            </a:r>
            <a:r>
              <a:rPr lang="fr-FR" b="1" dirty="0" err="1" smtClean="0">
                <a:solidFill>
                  <a:schemeClr val="tx2">
                    <a:lumMod val="75000"/>
                  </a:schemeClr>
                </a:solidFill>
              </a:rPr>
              <a:t>process</a:t>
            </a:r>
            <a:r>
              <a:rPr lang="fr-FR" b="1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fr-FR" dirty="0" smtClean="0"/>
              <a:t>for:</a:t>
            </a:r>
          </a:p>
          <a:p>
            <a:pPr marL="423450" lvl="1" indent="-171450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fr-FR" dirty="0" smtClean="0"/>
              <a:t>An </a:t>
            </a:r>
            <a:r>
              <a:rPr lang="fr-FR" sz="1050" b="1" dirty="0">
                <a:solidFill>
                  <a:schemeClr val="tx2">
                    <a:lumMod val="75000"/>
                  </a:schemeClr>
                </a:solidFill>
              </a:rPr>
              <a:t>open large-</a:t>
            </a:r>
            <a:r>
              <a:rPr lang="fr-FR" sz="1050" b="1" dirty="0" err="1">
                <a:solidFill>
                  <a:schemeClr val="tx2">
                    <a:lumMod val="75000"/>
                  </a:schemeClr>
                </a:solidFill>
              </a:rPr>
              <a:t>scale</a:t>
            </a:r>
            <a:r>
              <a:rPr lang="fr-FR" sz="1050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fr-FR" dirty="0" err="1" smtClean="0"/>
              <a:t>database</a:t>
            </a:r>
            <a:endParaRPr lang="fr-FR" dirty="0" smtClean="0"/>
          </a:p>
          <a:p>
            <a:pPr marL="423450" lvl="1" indent="-171450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fr-FR" dirty="0" err="1" smtClean="0"/>
              <a:t>Containing</a:t>
            </a:r>
            <a:r>
              <a:rPr lang="fr-FR" dirty="0" smtClean="0"/>
              <a:t> </a:t>
            </a:r>
            <a:r>
              <a:rPr lang="fr-FR" sz="1050" b="1" dirty="0">
                <a:solidFill>
                  <a:schemeClr val="tx2">
                    <a:lumMod val="75000"/>
                  </a:schemeClr>
                </a:solidFill>
              </a:rPr>
              <a:t>key </a:t>
            </a:r>
            <a:r>
              <a:rPr lang="fr-FR" sz="1050" b="1" dirty="0" err="1">
                <a:solidFill>
                  <a:schemeClr val="tx2">
                    <a:lumMod val="75000"/>
                  </a:schemeClr>
                </a:solidFill>
              </a:rPr>
              <a:t>themes</a:t>
            </a:r>
            <a:r>
              <a:rPr lang="fr-FR" dirty="0" smtClean="0"/>
              <a:t>: Administrative </a:t>
            </a:r>
            <a:r>
              <a:rPr lang="fr-FR" dirty="0" err="1" smtClean="0"/>
              <a:t>units</a:t>
            </a:r>
            <a:r>
              <a:rPr lang="fr-FR" dirty="0" smtClean="0"/>
              <a:t>, Transport network, </a:t>
            </a:r>
            <a:r>
              <a:rPr lang="fr-FR" dirty="0" err="1" smtClean="0"/>
              <a:t>Hydrography</a:t>
            </a:r>
            <a:endParaRPr lang="fr-FR" dirty="0" smtClean="0"/>
          </a:p>
          <a:p>
            <a:pPr marL="423450" lvl="1" indent="-171450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fr-FR" dirty="0" err="1" smtClean="0"/>
              <a:t>With</a:t>
            </a:r>
            <a:r>
              <a:rPr lang="fr-FR" dirty="0" smtClean="0"/>
              <a:t> </a:t>
            </a:r>
            <a:r>
              <a:rPr lang="fr-FR" b="1" dirty="0" err="1" smtClean="0">
                <a:solidFill>
                  <a:schemeClr val="tx2">
                    <a:lumMod val="75000"/>
                  </a:schemeClr>
                </a:solidFill>
              </a:rPr>
              <a:t>authoritative</a:t>
            </a:r>
            <a:r>
              <a:rPr lang="fr-FR" dirty="0" smtClean="0"/>
              <a:t>, </a:t>
            </a:r>
            <a:r>
              <a:rPr lang="fr-FR" b="1" dirty="0" err="1" smtClean="0">
                <a:solidFill>
                  <a:schemeClr val="tx2">
                    <a:lumMod val="75000"/>
                  </a:schemeClr>
                </a:solidFill>
              </a:rPr>
              <a:t>harmonised</a:t>
            </a:r>
            <a:r>
              <a:rPr lang="fr-FR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fr-FR" dirty="0" smtClean="0"/>
              <a:t>and </a:t>
            </a:r>
            <a:r>
              <a:rPr lang="fr-FR" b="1" dirty="0" err="1" smtClean="0">
                <a:solidFill>
                  <a:schemeClr val="tx2">
                    <a:lumMod val="75000"/>
                  </a:schemeClr>
                </a:solidFill>
              </a:rPr>
              <a:t>edge-matched</a:t>
            </a:r>
            <a:r>
              <a:rPr lang="fr-FR" dirty="0" smtClean="0"/>
              <a:t> data</a:t>
            </a:r>
          </a:p>
          <a:p>
            <a:pPr marL="423450" lvl="1" indent="-171450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fr-FR" dirty="0" err="1" smtClean="0"/>
              <a:t>Including</a:t>
            </a:r>
            <a:r>
              <a:rPr lang="fr-FR" dirty="0" smtClean="0"/>
              <a:t> </a:t>
            </a:r>
            <a:r>
              <a:rPr lang="fr-FR" sz="1050" b="1" dirty="0">
                <a:solidFill>
                  <a:schemeClr val="tx2">
                    <a:lumMod val="75000"/>
                  </a:schemeClr>
                </a:solidFill>
              </a:rPr>
              <a:t>life-cycle </a:t>
            </a:r>
            <a:r>
              <a:rPr lang="fr-FR" dirty="0" smtClean="0"/>
              <a:t>management (INSPIRE </a:t>
            </a:r>
            <a:r>
              <a:rPr lang="fr-FR" dirty="0" err="1" smtClean="0"/>
              <a:t>compliant</a:t>
            </a:r>
            <a:r>
              <a:rPr lang="fr-FR" dirty="0" smtClean="0"/>
              <a:t>).</a:t>
            </a:r>
          </a:p>
        </p:txBody>
      </p:sp>
      <p:sp>
        <p:nvSpPr>
          <p:cNvPr id="2072" name="Espace réservé du texte 207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fr-FR" dirty="0"/>
              <a:t>Use and </a:t>
            </a:r>
            <a:r>
              <a:rPr lang="fr-FR" dirty="0" err="1"/>
              <a:t>re-use</a:t>
            </a:r>
            <a:r>
              <a:rPr lang="fr-FR" dirty="0"/>
              <a:t> of the </a:t>
            </a:r>
            <a:r>
              <a:rPr lang="fr-FR" dirty="0" err="1"/>
              <a:t>BDUni</a:t>
            </a:r>
            <a:r>
              <a:rPr lang="fr-FR" dirty="0"/>
              <a:t> management system</a:t>
            </a:r>
          </a:p>
          <a:p>
            <a:pPr>
              <a:buAutoNum type="arabicPeriod" startAt="3"/>
            </a:pPr>
            <a:endParaRPr lang="fr-FR" dirty="0"/>
          </a:p>
        </p:txBody>
      </p:sp>
      <p:sp>
        <p:nvSpPr>
          <p:cNvPr id="48" name="ZoneTexte 47"/>
          <p:cNvSpPr txBox="1"/>
          <p:nvPr/>
        </p:nvSpPr>
        <p:spPr>
          <a:xfrm>
            <a:off x="8018975" y="3251355"/>
            <a:ext cx="996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lvl="0" algn="ctr">
              <a:defRPr sz="900" b="1" kern="0"/>
            </a:lvl1pPr>
          </a:lstStyle>
          <a:p>
            <a:r>
              <a:rPr lang="fr-FR" dirty="0"/>
              <a:t>Central OME2 </a:t>
            </a:r>
            <a:r>
              <a:rPr lang="fr-FR" dirty="0" err="1"/>
              <a:t>database</a:t>
            </a:r>
            <a:endParaRPr lang="fr-FR" dirty="0"/>
          </a:p>
        </p:txBody>
      </p:sp>
      <p:cxnSp>
        <p:nvCxnSpPr>
          <p:cNvPr id="52" name="Connecteur droit avec flèche 51"/>
          <p:cNvCxnSpPr>
            <a:stCxn id="91" idx="3"/>
            <a:endCxn id="53" idx="1"/>
          </p:cNvCxnSpPr>
          <p:nvPr/>
        </p:nvCxnSpPr>
        <p:spPr>
          <a:xfrm flipV="1">
            <a:off x="5735762" y="2790995"/>
            <a:ext cx="365303" cy="4340"/>
          </a:xfrm>
          <a:prstGeom prst="straightConnector1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headEnd type="none" w="med" len="med"/>
            <a:tailEnd type="triangle" w="med" len="med"/>
          </a:ln>
          <a:effectLst/>
        </p:spPr>
      </p:cxnSp>
      <p:graphicFrame>
        <p:nvGraphicFramePr>
          <p:cNvPr id="53" name="Diagramme 52"/>
          <p:cNvGraphicFramePr/>
          <p:nvPr>
            <p:extLst>
              <p:ext uri="{D42A27DB-BD31-4B8C-83A1-F6EECF244321}">
                <p14:modId xmlns:p14="http://schemas.microsoft.com/office/powerpoint/2010/main" val="48825352"/>
              </p:ext>
            </p:extLst>
          </p:nvPr>
        </p:nvGraphicFramePr>
        <p:xfrm>
          <a:off x="6101065" y="2151160"/>
          <a:ext cx="1538990" cy="12796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4" name="ZoneTexte 53"/>
          <p:cNvSpPr txBox="1"/>
          <p:nvPr/>
        </p:nvSpPr>
        <p:spPr>
          <a:xfrm>
            <a:off x="6994456" y="2141947"/>
            <a:ext cx="960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900" b="1" kern="0" dirty="0" smtClean="0"/>
              <a:t>Life-cycle management</a:t>
            </a:r>
            <a:endParaRPr kumimoji="0" lang="fr-FR" sz="900" b="1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55" name="ZoneTexte 54"/>
          <p:cNvSpPr txBox="1"/>
          <p:nvPr/>
        </p:nvSpPr>
        <p:spPr>
          <a:xfrm>
            <a:off x="5896629" y="3030177"/>
            <a:ext cx="990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900" b="1" kern="0" dirty="0" smtClean="0"/>
              <a:t>Model conversion</a:t>
            </a:r>
            <a:endParaRPr lang="fr-FR" sz="900" b="1" kern="0" dirty="0"/>
          </a:p>
        </p:txBody>
      </p:sp>
      <p:sp>
        <p:nvSpPr>
          <p:cNvPr id="56" name="ZoneTexte 55"/>
          <p:cNvSpPr txBox="1"/>
          <p:nvPr/>
        </p:nvSpPr>
        <p:spPr>
          <a:xfrm>
            <a:off x="6481850" y="3365360"/>
            <a:ext cx="140866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fr-FR" sz="900" b="1" kern="0" dirty="0" err="1" smtClean="0"/>
              <a:t>Edge-matching</a:t>
            </a:r>
            <a:endParaRPr lang="fr-FR" sz="900" b="1" kern="0" dirty="0"/>
          </a:p>
        </p:txBody>
      </p:sp>
      <p:pic>
        <p:nvPicPr>
          <p:cNvPr id="57" name="Grafik 2">
            <a:extLst>
              <a:ext uri="{FF2B5EF4-FFF2-40B4-BE49-F238E27FC236}">
                <a16:creationId xmlns:a16="http://schemas.microsoft.com/office/drawing/2014/main" xmlns="" id="{5B6A5B17-9A78-DA22-38E0-6A59762F1C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31803" y="2361889"/>
            <a:ext cx="206584" cy="223090"/>
          </a:xfrm>
          <a:prstGeom prst="rect">
            <a:avLst/>
          </a:prstGeom>
        </p:spPr>
      </p:pic>
      <p:pic>
        <p:nvPicPr>
          <p:cNvPr id="58" name="Grafik 8">
            <a:extLst>
              <a:ext uri="{FF2B5EF4-FFF2-40B4-BE49-F238E27FC236}">
                <a16:creationId xmlns:a16="http://schemas.microsoft.com/office/drawing/2014/main" xmlns="" id="{E8A22C56-8831-5649-B060-0EEBA7EA554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00806" y="2906823"/>
            <a:ext cx="332557" cy="332557"/>
          </a:xfrm>
          <a:prstGeom prst="rect">
            <a:avLst/>
          </a:prstGeom>
        </p:spPr>
      </p:pic>
      <p:cxnSp>
        <p:nvCxnSpPr>
          <p:cNvPr id="2053" name="Connecteur droit avec flèche 2052"/>
          <p:cNvCxnSpPr>
            <a:stCxn id="53" idx="3"/>
            <a:endCxn id="20" idx="2"/>
          </p:cNvCxnSpPr>
          <p:nvPr/>
        </p:nvCxnSpPr>
        <p:spPr>
          <a:xfrm flipV="1">
            <a:off x="7640055" y="2786508"/>
            <a:ext cx="525597" cy="4487"/>
          </a:xfrm>
          <a:prstGeom prst="straightConnector1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headEnd type="none" w="med" len="med"/>
            <a:tailEnd type="triangle" w="med" len="med"/>
          </a:ln>
          <a:effectLst/>
        </p:spPr>
      </p:cxnSp>
      <p:pic>
        <p:nvPicPr>
          <p:cNvPr id="80" name="Picture 3"/>
          <p:cNvPicPr>
            <a:picLocks noChangeAspect="1" noChangeArrowheads="1"/>
          </p:cNvPicPr>
          <p:nvPr/>
        </p:nvPicPr>
        <p:blipFill>
          <a:blip r:embed="rId9">
            <a:clrChange>
              <a:clrFrom>
                <a:srgbClr val="EBFFFF"/>
              </a:clrFrom>
              <a:clrTo>
                <a:srgbClr val="EB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1078" y="2706252"/>
            <a:ext cx="236914" cy="20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070" name="Groupe 2069"/>
          <p:cNvGrpSpPr/>
          <p:nvPr/>
        </p:nvGrpSpPr>
        <p:grpSpPr>
          <a:xfrm>
            <a:off x="8086169" y="2380939"/>
            <a:ext cx="862562" cy="811137"/>
            <a:chOff x="5395471" y="2318857"/>
            <a:chExt cx="862562" cy="811137"/>
          </a:xfrm>
        </p:grpSpPr>
        <p:grpSp>
          <p:nvGrpSpPr>
            <p:cNvPr id="19" name="Groupe 18"/>
            <p:cNvGrpSpPr/>
            <p:nvPr/>
          </p:nvGrpSpPr>
          <p:grpSpPr>
            <a:xfrm>
              <a:off x="5474954" y="2318857"/>
              <a:ext cx="703597" cy="811137"/>
              <a:chOff x="8312550" y="3072759"/>
              <a:chExt cx="938129" cy="1081516"/>
            </a:xfrm>
          </p:grpSpPr>
          <p:sp>
            <p:nvSpPr>
              <p:cNvPr id="20" name="Cylindre 19"/>
              <p:cNvSpPr/>
              <p:nvPr/>
            </p:nvSpPr>
            <p:spPr bwMode="auto">
              <a:xfrm>
                <a:off x="8312550" y="3072759"/>
                <a:ext cx="938129" cy="1081516"/>
              </a:xfrm>
              <a:prstGeom prst="can">
                <a:avLst>
                  <a:gd name="adj" fmla="val 16433"/>
                </a:avLst>
              </a:prstGeom>
              <a:gradFill rotWithShape="1">
                <a:gsLst>
                  <a:gs pos="0">
                    <a:srgbClr val="4F81BD">
                      <a:tint val="50000"/>
                      <a:satMod val="300000"/>
                    </a:srgbClr>
                  </a:gs>
                  <a:gs pos="35000">
                    <a:srgbClr val="4F81BD">
                      <a:tint val="37000"/>
                      <a:satMod val="300000"/>
                    </a:srgbClr>
                  </a:gs>
                  <a:gs pos="100000">
                    <a:srgbClr val="4F81BD">
                      <a:tint val="15000"/>
                      <a:satMod val="350000"/>
                    </a:srgbClr>
                  </a:gs>
                </a:gsLst>
                <a:lin ang="16200000" scaled="1"/>
              </a:gradFill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anchor="ctr"/>
              <a:lstStyle/>
              <a:p>
                <a:pPr algn="ctr" defTabSz="685783">
                  <a:defRPr/>
                </a:pPr>
                <a:endParaRPr lang="fr-FR" sz="1100" kern="0" dirty="0">
                  <a:solidFill>
                    <a:srgbClr val="002060"/>
                  </a:solidFill>
                  <a:latin typeface="Calibri"/>
                </a:endParaRPr>
              </a:p>
              <a:p>
                <a:pPr algn="ctr" defTabSz="685783">
                  <a:defRPr/>
                </a:pPr>
                <a:endParaRPr lang="fr-FR" sz="1100" kern="0" dirty="0">
                  <a:solidFill>
                    <a:srgbClr val="002060"/>
                  </a:solidFill>
                  <a:latin typeface="Calibri"/>
                </a:endParaRPr>
              </a:p>
              <a:p>
                <a:pPr algn="ctr" defTabSz="685783">
                  <a:defRPr/>
                </a:pPr>
                <a:endParaRPr lang="fr-FR" sz="1100" kern="0" dirty="0">
                  <a:solidFill>
                    <a:srgbClr val="002060"/>
                  </a:solidFill>
                  <a:latin typeface="Calibri"/>
                </a:endParaRPr>
              </a:p>
            </p:txBody>
          </p:sp>
          <p:pic>
            <p:nvPicPr>
              <p:cNvPr id="21" name="Grafik 9">
                <a:extLst>
                  <a:ext uri="{FF2B5EF4-FFF2-40B4-BE49-F238E27FC236}">
                    <a16:creationId xmlns:a16="http://schemas.microsoft.com/office/drawing/2014/main" xmlns="" id="{92E3EDB2-0BA6-F671-B7D6-10E2606FC7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437959" y="3400526"/>
                <a:ext cx="687309" cy="358117"/>
              </a:xfrm>
              <a:prstGeom prst="rect">
                <a:avLst/>
              </a:prstGeom>
            </p:spPr>
          </p:pic>
        </p:grpSp>
        <p:sp>
          <p:nvSpPr>
            <p:cNvPr id="2063" name="ZoneTexte 2062"/>
            <p:cNvSpPr txBox="1"/>
            <p:nvPr/>
          </p:nvSpPr>
          <p:spPr>
            <a:xfrm>
              <a:off x="5395471" y="2843308"/>
              <a:ext cx="86256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 defTabSz="685783">
                <a:defRPr/>
              </a:pPr>
              <a:r>
                <a:rPr lang="fr-FR" sz="900" kern="0" dirty="0">
                  <a:solidFill>
                    <a:srgbClr val="002060"/>
                  </a:solidFill>
                </a:rPr>
                <a:t>1:10k-1:25k</a:t>
              </a:r>
            </a:p>
          </p:txBody>
        </p:sp>
      </p:grpSp>
      <p:pic>
        <p:nvPicPr>
          <p:cNvPr id="91" name="Picture 2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5149" y="2141947"/>
            <a:ext cx="1360613" cy="1306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76" name="Picture 3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1870" y="4191033"/>
            <a:ext cx="1493240" cy="5762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77" name="AutoShape 6" descr="Accueil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2078" name="AutoShape 7" descr="data:image/png;base64,%20iVBORw0KGgoAAAANSUhEUgAAAWMAAAEWCAMAAACE8wahAAAAAXNSR0IArs4c6QAAAARnQU1BAACxjwv8YQUAAAIiUExURQAAAP8AAP//AP+AAP//AP+qAP//AAAAAP+/AP//AP/MAP+qAP/VAP+2AP/bAAAAAP+/AP/fAP/GAP/MAP+5AP/RAAAAAP+/AP/EAP/YAP/bAP/MAAAAAP+/AP/PAP/GAP/VAAAAAP/MAP/CAP/OAP/FAP/RAP/IAP/TAAAAAP/MAP/OAAAAAP/IAP/KAP/MAAAAAP/HAP/PAP/JAP/SAP/TAAAAAP/NAP/PAP/JAP/LAAAAAP/MAP/SAP/NAP/IAP/QAAAAAP/LAP/MAP/IAP/NAP/JAP/OAAAAAP/KAP/PAP/QAP/MAP/IAP/NAAAAAP/JAP/KAP/LAP/MAAAAAP/NAP/JAP/OAP/KAP/PAAAAAP/IAP/MAP/NAP/KAP/OAP/KAAAAAP/LAP/MAP/NAP/KAP/OAAAAAP/LAP/LAP/MAP/NAAAAAP/KAP/LAP/JAP/MAAAAAP/NAP/NAP/LAP/LAAAAAP/MAP/KAP/LAAAAAP/IAP/LAP/MAP/NAP/KAAAAAP/LAP/MAP/NAAAAAAAAAAAAAAAAAAAAAAAAAAAAAAAAAAAAAAAAAAAAAAAAAAAAAAAAAAAAAAAAAAAAAAAAAAAAAAAAAAAAAAAAAKMAAAAAAAAAAP8+AAAAAAAAAKoAAAAAAAAAAAAAAAAAAP8/AAAAAAAAAAAAAAAAAP8AAP/MAAAAAAAAAAAAAAAAAAAAAAAAAAAAAAAAAP8AAP/MAE5ZVIYAAACzdFJOUwABAQICAwMEBAQFBgYHBwgICAkKCwsMDA0NDg8QEBASEhQUFRUWFhcXGBkaHBwdHiAgICEiIyQkJSYnKCgoKSorLCwtLi4vLzAwMDEyMzM0NDU2Nzg4OTk6Ozw8PD0+Pj9AQEFCQ0NEREVGR0hISUtLTExNTk9QUFJTVFRUVVZXWFhaW1xgZGhscHR4fICDh4uPk5ebn6Onq6+vs7e6u7/Aw8fLz8/T19vf39/j5+vv8/f7V+m3dQAAAAlwSFlzAAAOwwAADsMBx2+oZAAAFEFJREFUeF7tm/l/a8dVwIc06U1fX6rkhYhNUFyWosa0goJCES24ZRHQIgoKBbNVKdS0uAUVqoJYKsCyLdtX+5UsJCxkC1sCyVoG/j/OOTPaF7svmsavn/P9wbp3dJfR986dObNYrMCdKhbt9s2Fk7UtnfTs4H02sny269pOtvMXt/JYpzwN7mQyGdtx67078F739NbbI9mTw0O9/UAJnZ0XfeIwHtuz/IWdhqwJsVMqn+7or5fSaCv07hifJG6S9ylYcLDeeltEpOzf7kOm80GxnYeNB0bYLndRSk64CnG7YjVgb+gSDqZ1S3ZIH7ZAGw8A9O4Y0ObkqnARRyes46kd+yI+vYWUZMUl4JmWZVVkZEenPhxcbTkAVZ2AcIdcIp4kdz4RvoWPgbxZWRrXOI5AjVGSMqpT1vDUjm1p6y3kUqboM9FLikgvR9sPCUdeZbPhIG4e3nTbVKYlmg2Fi5kbmcUvlrHesXDdrj51woYct2VSbz1IjmXvoOVS24eHgRipa6h9TzcxkAm1vcAdjkX9PpXFUzsuPkOOrY7MXKT1jrsqO+TtTCfkzwvyRm/Pc5fjG5mBv46zBX+36OPQ2Q1V2jeUAoTyl9c1ff5+pXWVoScdrLTa5QBs+PLtdiOFL1TAOfXmbq6LXpFotq9sOMx70pJNxznAE4Twn/Vlw3F8cDM8Ud0z5sRCtfaqAvJtZV/KwCCmdyBnWAtL6de7B92wlGG9M8cdjqPqA6t2SoMPR54P8YwW1fFZ2lbnn0HzKuUlpIco9dYSQWwkpCzDtxHZvMHtmwIlQdADcQRygudC4Kb2tuBm9HTpZrYs9aXUT+GdpSwHlpw43qWfOC66h123lAW9M8c6x1bgtC9LuDfrWKb9VnxIv/xADtM+V5zO9w9vQyLSwfSqdDze41N4wRqH3q1jKAFktBF2QQgsizsB8LwrXL5zmfP5dBDu9nXkiQ9uMOt4WN/3eeiAdxYopreiNa44varFq+hdUSlDhofLw+Q1jhFo4ZFZx+eYVJFQibi7VKHCF/C3SGFBDp/mtdzDY0ZcondwjDbz8hKTbqiH5Cyrj2cddx+CYCgs+A660v1dvX+u/MDbSOwOjtAYvsOLrHHcbcNr2qauwKxjepgZ/NiVPax+leOW9MLfGN43LcvTdyth0wCOcftY1vHjnOzewzEd/c4D9aCUCfeVlhwkaRAWqxIQ6TcseFvl8q71+vp4uyyH+IOXOLbx40gVSnJsSQn972QBrUB93Bi1BgCp1I6Typqy+8w49lO70nR5O7KCLVuFpAHwMlt7Vdn2uslkb1sdP8N6x8Kqyyv4WOU4q+oNcuzXV6IafLcn+xQNWNHzG2iBn3XHdWrOoRr0laHwNmFXM6hfQ+NX8kGTSIeQjznucCxSVIuucpyniEE59sIZBEVefsgGVBAW1FuX1daz7hhino4Pak7sZuziCMM0rXII32hQ7IMGfRJ5jLnL8aGUUPxXOT5TCsixGIyDReJMDtwiIbugnFTe2/HwwTnegjcxHsZgrX+C7YxHhZ9EEWtkl41fDgNgq7PYRt/luCj78PdW4qDSouOk7E63ebPjklcQTeQkDjuscTzqOCHacVvG8eMBOYbat2I1lagmVse22kbwZ+xS4I8da3h7yc4MdzhODKl6bVJYdrDg2D+ke0AXiFJa+AzdcMwObjSglS1QdFNb5TgzU39px3UaItl9OI6xdHpPQC+pHDZOohlyRjjHpRZtNODj0AclfmEQbY3jmlOFi95gUJuTw/JRaTicdww7Mp9MQ00F256ebJ8mT9sVCCa7J0cQkvjB6CATheZgheMjOcgejvOkHUO/o3LkwDUfiGPobg1CUBsPwxSerSKxB2GFd28oxzH0iDWOkd4ZDT9s0wBIqr3g2HuBX+TU+SF1sbTYusTP4RGkVWGjm8d+yTLHLiwZ4x6oduyh4pKjmz0Ax6C4HYFXUea3oEmjHvQikNzBgeCy2O/IPtV1E1Y5dmGEENbjPvC7U4V0UIQjYDygAgef+rDi2UxERKjuFp5EJn+KydZeunCivj/In3m9eKxHHeSN0ABsQI3Ou47yp+OWMhzBTgwlwjXpZj519DuIt5iNYdsNjRk4PA8uldz3Q6nK4TPYF1uJXFH9jhGrHDPTeCBcw7qgvw2tXQeDuCl68GUK3A+DEMC1l0yBsuP7AC1KzQVtWiowkMMQRMsjzUPo/8WhFuxvZ3G0AkrzkrE3dnwPIKC69aWlvIJur8x5MFqGagG5hpij7YaWv4J96aMAuF/shLDju9mFmGIvAJVBGPt77qKUVQhMiXPcyGJFHItiWBGHIj0fVrDjuwHF/SS6LGB/LwaBe98HHSyiJtB9ECNo9zmGFUeD+8duzIjAdSPrExAadz1YJ+BA8okQukLu4Diuqohz2xRW7OSurimimsCO7wUOCCWobTuD/p416j5I6RHYFh7tQGkOwXPojKPdKVY5tnw+6n3gxuIox9snezEJfP25e6zhWGDLmeueeCLJg5VrdaYIlGiwcAnh/EJdqsC2roQdppQPAoswdnw1Z0JQ/w5611cu6KiMJ5+mWOVYj1fgqwC1z+Zp68sjZdlXz/NbAnKot4gA9S1l6+4lXBGJK8+80EfypGZnkq9kS2/NgiO0TTeExlcW9vfgceqwAioQyDn27zCsSHmgSC9ZenOXY6jS9bzxPL5lQ/73Ztpx/qnWXc06toeyW8mUuvJaJ6xGOc5BLz0lb1WS5mK0JGUWVFz3UmhM/b2pYowjB4L6dxBW9H3U3dNnTbjLcWPFPKCwKKdPzbRjV+xpHteM4xi8y9jDss5WvO1TKMdHUB6jw1mnnviy6lTEnExUWBBJ5Ki/Rysixgzhhti/c1XgQQgrmnXuHbtpx4er5rPhgI05fjqmHbs7ELLeF+VYoM6lSpeDFa67QDPRAQjhVE+Plhh6ceJdZrwdKU/1wbOsdwxvAQ6PLWPnITmG+On+Y0fa8bdGCqre7TBY9YkAzTVBSCyH0AGU8sYrMKwIBkG7WhQ5x3rHpdGKz0CmWsnQGx2zg7uOE9xJy55t0wPYzdbyeiWPdViqZiEZWtuU7Yk7RY/YOj2v5alpCdoxz1mlTLM16DhYuCjQMoygTWOaYi9XzU0aIY9tY0CjPuCu3ky1fKjrre2TgqMHVImb8UIHzW62mtPvrPfk/PxkNBAWOC06ReU4XqyX9PUSzkUBn1HMVh3hg3w1PdvQ42iE3w2BxalwN7pX1/JKDKGCEC3ZvO5ULCzlTSvUXC55reM9ilOAYxrR62G14cgsvCF6qBiaYUvV/zWsDV2694MNT1vihIyIUgs8RIlJeUEloIGHtmWBromT12pIWV2IjiQgB/g71Ycjc/iC6hoBFxshtANszbc0ap6Cfu8+ndcl4RZNu6Eb4aaBb3mBybQeZQjxoxoa90DsMNclDtgnuxZ8LRv4UNL+PQgEwMAV3CgUxJjABXpzwoqc2LPDmsQ6xxBd64Wxyc5RIKEKiyMHV6l9dzgluxEc3E3K/oHvoE91SlY2Y9vwPJKQ3paD6sGeCPTs4F6NQhzo7Ff2/RDDY6bacpgOxSBYgkwrx0l5vestyN4oGp9zLGv7YfiLvxx6s+VYBB4hHQeE5spPTHYiW7bsw++FKKuwE26o1XnHcpiLRgpUjhuVaACUwzPel71Y4BjnyZRjiDgC/nNa8zADlAGse4U/7yoUg2iuLqJlx8pjjn04wEmHLbLGcbc7GQ3Fy+zJAfx1dKKu1awWTV7EyE2LlmCVJE6AtHWZwzM9fZyyTqpsq5/YpoO2aeEjOYYL4cm341Vcc46pBDWwVYHeLK4lhS/wMAQ6YDOjXU2avW3i3KuaSIE2EXIJnV28qco55guyWsCqFqcsMUInx16aX/fg6sYZQPENdZJLnvS2xxIg9VK43TtZL+ZGhMHkCslrHAO30/eBJNhVk0RjxyHVf7Bu4QdZtE4AflYR/uqJIwW1cHqWCQodlAbd5vXGXwTUhc7Hp805pgmuHF46LPtUciaZhp4Wdj1ANUBVB+Yjhy/MtVr0mcMnfiTb+KCm2jwbk0Pj+Xq6S1x1RJo0FT8hXi8fYwbFUXyPHijciq5zHFEzku7j8/pC2Easqyu2bmemjUe/dsZxQjZpt44l7IZW4BYkPtiVjt20Tlc7nnwRlVc4vVVb65gmEY/U+zDlGOTiWeE2/v8AScNLUU4HKuBI4irWnFpxM+MYs9SWLeWT7nIiq3h2U2VwhnAhk7Fz1oWdPfFAQZc94T3N2jVRtDPZ/OrAZp1jHJvW03+uRKkOHcVFx3oVC/SHoYQVZH3Hig0od2PHkcJFk5alaMdQAKASXHAMwZFChyirHefUoMCUY3g1dGQKtrEkao6xMsKLQJ07xPlbeqt1zrftSqNHWfJDvEDrPOgueX2yXOwYnAi3L2C5Ij4R3QvgIa54SAQiwhX0uYTSsoy1jqFzqZameiEXPYixFx2PJo7J8TYcBkEitfHasQXdn0F7zjHsLDg+lpe4JDGZHDXMKx2X1JroKcfWYNQ4k+OobKlL+UcXUY4bKusq53EIMTrKsfBCJFGFioDukpVVdfaoLZoQz6XKp1btyM4XLVqSHnGVcmdnFSuXP1Vh6FLWO/YN1G+rycoov3OOk3oYheoKER72WlUMx8aOT+UNVFITlXTlSX08+SI235BrPaO7ThxnxtfBD6IhO1jTasfBqWEI3TmhuqKsJtso59vD4bF7XEJEvI/vD90ltXRdoMIbzUYP4PdbbnhnAZuaTudkN71Lj3I56x2DIlz2YlFcMPq1I8f0v6UQbFBJ72CtstW9HD987bhGTfy04zit7lpwHFQt2QRoQfFtXXSsm65px7HR6hxyDFXleD0BLevH5wKNm3445DhBwz+T5RtH+HLQXWLq8kvxOiH7hH6/ReJUW+TYZzvlxVI/5g7HVhMbXcg0FEb/jOMdKo4Yf6p4aAB7SfwnRo123KT//Olgu68cwxWxNC04htiNasuJ6A49nv0Fx0Hdwk1nuim7VF7JMbxU1Li5wZVDK6QhdoO4Cp4EHpRAxyl6/9KUJSyC1HbTXfQvmsrIhL1owWtj1DRqPuidzWYsB7sEq7jDMbz9eN+WrIaCjRnHW0NZ3IEg5kT2kztx9T8L0DmAeK9ZwPKnHRflTSQAfQfYScre6V6iLm8x9wuO4a/MhXcOO+MB4IrsnoZxndecY/iinwwkKIQYsT+U/dxR5BBqf9gD06VI4LANN90eyGJoV/dB4EnEA4d9dAxZTfmhhoA7H/ZT2MGCJ6/uYsvhWShoU692DsvJiOIZvLHBHjY8fdmCvB0fF0V+yZT/mLscYzMbxZ8AvZo2FoORY9iA1swSOKYHVPFdceu1jX2I1bXjbew+dykio1YCgkqKkxYdW6oDPOlMq/+JchYXgGEcANmZyXSQ0uD0PO6lVJ8Zy2OSrtKhyDWEmZHn1JKUcNPBO6uFrjhLpO6CU/lAf1kj5vKKUCqA1y9l4SnB046LYMovtlZWL8C//6dC747x2Da+QnBH24ZXNujUM+4UJsVs5V5Yp9VaGquGpFN3SIyrcQtytxMDjCxStnp7vNm646eToN3JO/mUqrjoWvpjNCYUyV1c5KbeuYBTP4/h4BLeleL+iPrwpGu1lEuNSI1wJbPV+vmZyrQIZmv1vAp6g7laJa37Utu5i2rSY1N/7LBaTfhoM1qsV9OYrdGYUCxfr6XXjWkHSiX31m3L5a04ozBoDf/9vwq9+7Y41UXc0d3oOVRx/c7Bfw+9xCYdV/V/tlZnVm6P+U5zfG826diRTXjjXNBmLG1k2fEG2ING8PKyN9VszcCON8FBC9rjbnHcAZgl3l61ruE7nI06hihk9N/PzIQNO2aWwI7Nw47Nw47Nw47Nw47Nw47Nw47Nw47Nw47Nw47Nw47Nw47Nw47Nw47Nw47Nw47Nw47Nw47Nw47Nw47Nw47Nw47Nw47Nw47Nw47Nw47Nw47Nw47Nw47Nw47Nw47Nw47Nw47Nw47Nw47Nw47Nw47N8x//pdC7jAH+5/8UepcxADs2Dzs2Dzs2Dzs2Dzs2Dzs2Dzs2Dzs2Dzs2Dzs2Dzs2Dzs2Dzs2Dzs2Dzs2Dzs2Dzs2Dzs2Dzs2Dzs2Dzs2Dzs2Dzs2Dzs2Dzs2Dzs2Dzs2Dzs2Dzs2Dzs2Dzs2Dzs2Dzs2Dzs2Dzs2Dzs2Dzs2Dzs2Dzs2Dzs2Dzs2Dzs2Dzs2Dzs2zgsf+BDxY+/WCczGefJn//CPyF+9qhOYjfPqV/7135BvvKYTmI3z5Evf/Bfkb75bJzAb58kX/+mfka9xXWGMJ1/4u79HvsqOjfHK57/+DeTL7NgYr/zJ334d+RI7NsbLf/DXX0O++EQnMBvn5c995avIW+zYGC+/+eW/RP6UHRvjfZ/9879A/vAVncBsnJc+89YXkM+9rBOYjfPSpz//FvImOzbG49/4oz9Gfud9OoHZOI9/+fd+H/kMOzbG40/+7pvIb76kE5iN895P/PZnkV99rBOYjfPoFz79W8in2LExHn3s134d+UV2bIxHb3zqV5CPv1cnMBvn0c/80ieRn3+kE5iN856f/vgnkDfYsTFe/MjPfQz5KDs2xos/+bNvID/1Hp3AbJwXX/8o8eEXdQKzcd79Ex8hXmfHxnjhxz9MfIgdG+OFH3md+CCvdzPG8+//IPGBF3QCs3Ge/6EfJX6YHRvj+e9/P/GDz+sEZuO863t+gPi+d+kEZuM89+r3Eq+xY2M89+Q14tXndAKzcZ57/DLxEjs2xnc9ekw8YsfmeEGjdxkDPKfRuwzDMAzDMAzDMAzDMAzDMAzDMAzDMAzDMAzDMAzDMAzDMAzDMAzDMAzDMAzDMAzDMAzDMAzDMAzDMAzDMAzDMAzDMAzDMAzDMAzDMAzDMAzDMAzDMAzDMAzDMAzDMAzDMAzDMAzDMAzDMN82hPh/FghFYMPeziIAAAAASUVORK5CYII=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2079" name="AutoShape 8" descr="data:image/png;base64,%20iVBORw0KGgoAAAANSUhEUgAAAVIAAAEgCAYAAADmP/slAAAAAXNSR0IArs4c6QAAAARnQU1BAACxjwv8YQUAAAAJcEhZcwAADsMAAA7DAcdvqGQAAJGDSURBVHhe7Z0HgBxV/ce/M9v7Xu+X5NJ7QgoJLaF3kF4UBQuKfwXEgoJSRLEiKHZFLHQEQ5ESWmgJLZ30csn1ure9787/93u7m2wue5dLcsGg75O8292ZN6/NvO/83swrCoZAX+N1brPOd6Oa3H6JqrVXKuk+kw49ana3RCKR/FeQVorSmlIcTyk17Wl9w6PRlOsnRaN+6c3uHpBBhVRrvNUc1238uy72ygVSOCUSyf8aaTi1hOHExRGt/tLBBHVAIQ3vvPYYY/LfL+nS28zZTRKJRPI/SUqpSKXMF33SVPvrR7Ob9qCglRlp+eKXjfGHXpciKpFIJIBO69QZovc/HGm68kfZTXuwl0UqLFEWUdmUl0gkkj3QFJsWNV3xGWvd7/+R3STYQ0j5mWgq/UCftEQlEomkMNzMj1s/NdpafdfO7KY9m/ZRZeNfpIhKJBLJwHAzX41v+Vv2p2CXkHIXJ0PilUuyPyUSiUQyAIbEkuMC266tyP7cLaQmJXi1fC4qkUgk+0aFXzEYPLdlf+4WUj2aP5n9KpFIJJJ9oCa3npv9ultIlXRXffarRCKRSPaBqjWVZb/mCanWa8t+lUgkEsk+0Gld+uzX3UKqprsM2a//u3AJ7CoaiUQiGQQtmf2Sb5Eilv32P4gCpFLAm2/q8OGHVCRcKoPOQiCRSCS72SWk/7OQYPp9CtZu0GHtOgVr1qrYuk0nhFUikUiGghRSKoGmdhWLX1VhUFPwetN48TUVkSgprLRKJRLJEJBCmgZG1qZx9qkp6AwqKiqBM09KwWLWAPovkUgk+0IKKYml3aXB7DAhntQhmjSjokIjUc3ul0gkkn0ghZRKYNOOEnz+T5ehrceCf6+cjJsfPQ0Jfvcmm/YSiWQI/O8IKYsiO85x7js5jZr2j71ei01bFJgNCRi1AJ59sxwrNhYBOvLD5I7JP1YikUiy7JIEbct/6RNBziHljN/CJ8lFIgoMBg1pElC7DYgngF/9rQj6SB/M5oywekMqZsxx4IyFPqRovz8ImE1ANKbA6cg8OxVNfy6x/85Sk0gkQ0AZm9HQ/14hJesxnQR6vBbE4kZ8sHEqCWgEdaNPRrBvNYwmB9T4GhLINLbu8ODn/z4RrZE6qEoSx9R+gK+cvQKKcS6UdAviuqOhxRthKToKaz54AqNHujG6cjUsFgUuV0y8sJKCKpH87/HfIaS7Ur83fX4rWjps6I5fhLjvXezoHgm3YTVZoi6yTr1Q9TZU1TaQTxXhsIZ3VndhdbMRdkMI8ydVw6Q2YfL0E9Db+jz6fDoYlR4ohkqk0nrEUxaMGVuDdMKPhrI3UF4ahtlIqs0lyGlilytNKbASyX8tH08hzYkUW4D0GQ4pSKYVaJTyZFKBXgcYjBq8Pg0twYvhDTrQseNNhLyd8Pl8MJAHHfnhZj034VPpFIqLdfAnJ6K7tQUmxY80hZUwjMa4hhCCnjZqzuugkHVr0KskwGmKR4Nen4LNPRplFU6U1p0DFx5AQ3Uj7FZNNP+9ARVFjhTCMRVOWwp64+40S2GVSP57+PgJKYlZioy+UBh4d209zNYKqCqJmmUsdmxvgsNdAbfLgkS0EdDVYfu2RnS1boNe86C2WoepkzWUlWiif2ialDccVtHaqYrRTKvWaWRRKqgecxp8vU103BqUleoxe7qGcWPSKOLuUSYWa4o/omD7Th3Wb0zCHzBAZylF2jgZDbVR1DdMR9C7ER2eOrhM76Co/Dj0tL6EmvoxMCTfxIi6COy59QekoEokH3s+PkKateJ6vXr0+ivQmziTxG4dNdudsKqUaMWBeKQHiaQeFosRmr4SvX1pbFy3GSMqPbjgzDTGj01l3rhzDnO55HBpW5yE8YF/GrFho4aKEXMR9HUg7N+BC84BjpyTba73P45cJKzgzWU6LHpehbloLFKaAfOOKEMitB7hqBMOWx9grIfN5IHeOh06JYLSMisqzP9CWTEorZSmXJgSieRjycdGSLlF3NVjRHfqRnS3LYPf50Fb0xYSuwTticNCzWlWRGrgIxzRUDPlRry39DXYlA/w+U8BI0eSYNH/AXNHJfDsSwa8sgQwFx8HpzmAkPcDfPYKBQ25YwvBL7MocYtf1eOZlw1w1ZwHu24tnPq1UBQVOp2KWCwFLa2DyWyEaiqltLjgqDgZFuVDTKh+maxjzp1EIvm4cvgLKaWMn31u3lmNTe2noKV5I/w9W6BPelBdo6K+lkSyToPLqcGgp9Y8CdvO9iI8+ep4bP1wLU46LoaLzkmQqFFYhXLG27NxPPIvA1auMWHq/KtIrDeir+1VXHQeMG1KnpAWCoPibW9Vcd8DOrT2VeGEhaU45cjVQiC5uxU/L+3sUbB9B9DcAvj9dIx1HFRjGSZPqsbc0Y+iuJgClnoqkXwsyQkpN3gPP1jgSFy2tdZiR8do8Qz0/WUbYYAfZ5yqULM7jWOOSqG2Jg2HXYPZTGJq0hCNW6CptShyplFXlRYviXYJIGeX+37yix+2JlkjEwrCHXok+nQkxEmUVU2G1VEOlXZGenRiP3ehYrHNP3YXFAY/P60sS6LIbcPGHeWI0zFGSovFotG2NCaMS+GMU1K4+DwNR8xQ0d60FY3bmuAPeLG2cTb6vBSoOBUSieTjyuEppEQ0AgSiIxGIVWL96rcwc2IIV16awqRJaZgMpGwkcLv6b5Jj4U2kzGQNWpGi7/4AqzHt4xxayBHerUbseNKOD24rw8uX1uHfC0Zh8akjsfMtM4wWE7o7diAeD5GwGfDe7aX496zRwt/SGyqx+W8u9Kw2IRGicDk8ngCawg6T1ckvoFT6V1tdDFWljdk0CccWLQtuURonLkjgchJUh74Za1auQ9owGb0+m0i7RCL5+HLYCumOnuno9o/AljX/htuh4OSFKZSUkeKwgLJAsRXHYsaWIjnSPjjdEbIEYyRmCjZtVxAgMY126bD5nw68851KLLuyFiu+VouOf5QgudIGQ6cBalhFwhqHwVKFU8+7HjOOvABJCixtTMEY0CO5ygbfM26sv5WO/1Qt3rm2Guv+6EL3KhNFTOlsUtDdq0Jv0KG0JACLjVQzm6ac2ApYUCndM6alMGOKinBfJxo3vY624EUkptbD+ExIJJJ9satReTg9I+W+nB+sH4udHeVY/cFylLpTuOJiEtJSElJOJbWG02Eg0qtHtFOHwA4jfNsNCKai8Ez/CjWxV6N7x2JU+4pQv8YFY4cBqaQqtE2lAHIZ5cz3mpJYd14LVLsN4+ZcD1/XGjRuWYSKbU5MfLtMtOZ3F4widJy3qO4kPCOj2DHJg4AOGDvt86iLvo/y9nWwlevgqE/A0RCH0ZWCqYTSzULKB5O4Ln1Xj6eeU1Fda0fD+NmY2fAGWbNR+axUIvmYcfi+bKIU9XlVrG65Aq1Na7Bx1WpUVehw+YVJuCs0xLpVtC21ovt1GzrftCHebiCB5Ka1RjqkobPahc5zq+CLNiHl3YCxr1RhjN9MGrZ39jjzIZ2G7dN7SYCLUTd6PDy+EKI71qL2TQtqO6zCqCxcMCqWTu1G3/goqkcfD+2DABre6oYjxjGx4JJgW9JwT4ui8sQAak8JwdmQEGL5wXI9nn5OB7tTw+Q5l6HStQrTG1aTVUvBHh5nQSKRDIHD92UTCYnVosGiLIea6oHJoKC3T0WfR0XLs3a8cVUN1n6tGh2PFUHfbgQvfWqgg3iiJiPlqbrNi/JNViRJPK0dJlSGjEJgC8Fb7SkVti1OdG/uRqznWcS63kJggwJ3t3kQEc1YtqPabdBCKmIdDgojgpJYQqRDT/v4Mao1oiLyrg2b76zEsqtqsequYsS7dWjrUJAis1uhwHWpdXBZOqEOFplEIjmsOfyElPQ9EdeQVKdDNY+DxZRCnJrET93jxDtfqUJ8lQ2GuCLEk5UnX3v4u56y5H51OUr966CPGhFU04ipbCPuDW/jHqj88qphbATFLu5SlUDxqCh0abZylQGPC+lSSIT0cFOT3bZmMRqa+kiwd/vOpC4juGZyyUYTmn9ZjkevqML61TphfXI3KcV6IiLJqkyzvlBkEonksOfwtEitJIiJN5BOR2C2WmAi661Dl0CQRFUn5KkwrENBfRprxwZhrouj+DgvNs/oQ4JMP96Xr1Mskh5jCttKw2KUkuYxIE3mJBmo0LVY0EdxbSmOiLVV8wuJw+Bj+wxpNC/sxogZIYTqothQFUE8u78/nGJON4tql5IUjy4cpiRszkoE+95DiW0zVDZlB86aRCI5jDn8hJTgZq7dGkFaPx42dwn8CQ32LhNKwvqCQpWPPqmD1ZWEozoGc2kSlqIkWuxxrKkJwpdnmQZJRFtrQ/Cc2Y7wxe1o8eix5aFyfLioFP7iGIKfbkLnUT3oKIkiqtt9XA9ZomtH+hEmcXZUUBxkkpaOjkBv5McLA6eONZJTX9JhgY4s6hCl01U6GnX1Eyiv3OUq408ikXz8OCyFlFVnbF0PRpSvR/GIT0DRTLDssMJLQhil3Zxo1p187WErsYesyJ31AaRCKnaucqDjxSK09ukQPq8T6pnd2LmgC9vdMSSRwrqJfTBe2IHahjiqxkdRTEI4a2MxJqx3oag+irL6BEbNIaG9oA1bSoMgWccaCrvt5C7g7C70ntmBpg9taHrdiaZ1NiR1aWwlsY5RovLTlUsnu6CShhbUwdCth7VkLGxFE+HC3+B00k75xl4i+dhy2AqpwUhiWt2I3pYlKOHJk0/pRstpnWivDYNH2feScAXpk59iciaiKjW1a0JIndMJ26ndMGyyYcpblajtMcNRE4WzOo5kMbmkgvAx0+GK1CDwahF6e3Tw9uoQC6rYUBpCS0kMYbJOw9Tcb95ihvG1YrhHTYF/yijRhSlVGUNZZRKmqjjGb3Sj/sUqqEE9XBd1wrewB61lEVAUQjj5r5cyQ7qOGH1vnOJDOwmwa2KIBLUNMe9bGFFDuZFNeonkYw0/mRPcdi1uy349LOAx8iZDCM2N3UikVKjWFIoaougLqOikZnXfcb0IOhPwUVNbF9Chh5rv4YW9KGNhMmno3WkGwjrxHDQS0CPSaUTJGyWoCJpQ+b2roXWEYV3ajkA3ieUHbtRuc8I3zwOXTUPla+WINlqgNZnR0OjE+Gu/AK/biOpXtqCz14ggRRHdYhPDQfm5Z3RCEKWUNn55xE1/S6MZMYOG9lEhtE73wTshgF4SZ8MJvSgZH4ZiUmAzJzC6rgMj66UpKpF8XLn9XtzOnxnDiTgsZ3+i1PEcpIGIipWrdFj2noLWFgOJTwzV1Ul4I0D3K25UbhslOtsn4h50T/XDnFDhXO9E23QvDBTGqDfKoTekYUvRj7SCbce7EfZ7MG05D+xURTenHhK21k81Qe0xoe6ZKrhTOjJANYTp7/ZP2GDarmH8mhhChhRSFE6Cwtl4ditcO23QtZkQnOZDykNiu90JY1kN/IFudB+1E/UzwzDS7WrjSquwmutHpnD8cRrGjEzDKmd/kkg+1hzek5bkIGnXkcq5XWksPC6B4qAVxvfcCPUZEOzRw7fZCudKG0rmzcDon9wIh1dPzfkyTHqnFFV+E1xFSbhnBBCsDcNC4ppKq+gujiFSshLKEduxfYoXfUVRNFdRk35hF9JeAxL6FHYu7EZbaQQ9xbRvvgfxilXwV25FtzUBfUIHldLVPdGHkolh6JxJjO6xYcqrFZi6ygmbrQKVP7oOxcW1ML7jgG+nEQFKqxLVwfJGGUZX6jFtWhJWqxRRieS/hY/WIuXYDjQWsupWPW/F8t8V4z1XEOVBA+ob7XBR8z3qcMDzyVHQHn8XYzrtYlRR65ggokf1QmmxIMJv1z0mqEkFgaIY9B1m6Eh0o+NC4hFCSpcWzzkd1MRPWVMITvcDRtpGlieLZnqtA+nqKExlCVi7zUjYEojZk3BRmOHyKIrfLEVFixVp+tc4nQKcMQLVj7ZRXqPwkL/N4/zQAnrMdelx9Hd7MHJ8QjxvlUgkH2/+I0NEE6QfvGYST5B0ICTJiOvrVfHKMj22rKDm+3I3arc74HVG0X5KC3SaGUq7CWlTGsnyONQ1DjjaLQiMCCNYE0FKr5FFqcBG1qHOkkLcRs10kR4NJmqqG+hT06jZTiXB/Uc1TYMuqcJMIpuI6RAkAeUwdCEdHK0WOJqs8E3wIz2Smu+dFDcdr3A8Pg3VL9XCktSheaoPsSP8mD1Lw5GzSHzJut5V6PsLlxsfLEVYIjks+GiFlASAF6p74t8GnHBMEjU1pIgHIgacWhK+cFDB68t0WL8JCDYZYbWkEWglAe0gq5OsTI2ElOcRNenoABJMHoqp6tNCxFkk02RppuIkzKkUDAY94pqKJImmytPzcSnQfp6sRK+kEYslhR+9hfuSkhDz7pSKFFm3bM1qJKoxyo5qpP1kHSe3WqHWR6EjS9RMzXdzZRJHTAOOnpPMjKU/UBGkMuzo1MEbACY0SCWVSA4HDr2Qcsg5RyLQ2KjDjT+04qufi+KY+QmQRmX28Se7/YGOS5BluaNZxbL3ddhAgmpPq1B1GsIkgsk0T/RMAkjKyf1LO6Mm9MSN8GkGuPUxzK/2Im2sh7N8HqLdT8C31gTTKhcsJHQpLgVS3tixvbDWWWCpOB/epicRjQWwrLMUabJci/RJVOgicFviJMIaUqTO8ZgBZoMCiy6NKKUtadYwa2YaR0xNo7YqlbHC96eEc2VH8E2B0/X8q0as3ajHdZ8Lw0RKz13EdrG/ZSiRSA6aQyukJBo8Pn7pCj2S7XoY1trR1Ae8mQ5jutWAiaQA6owQzCNjGD0yhbIiOmZ/jSxOOQnf1k16PP6sAV4PYDSlUGpPwGCtBGyzYY0vhieUwp86xsOrt5A1mcbkaAcuHdOGqFIHnW0a4n0voK/ZgPhmh+gLxoVgIUHWT/PBWGyBrfwUJHv/jUgyjr/3jEVv2oqQYsQMtOOymp1IKuVIW48G/P9GIJQWa+CTbIoF905dmEJNHWWMymJ/RTQWU9DtIQs3mUZHt4oevx7Ll+vQ0qbi5JNSKHIkUcf9Wc0q3Pa0mI1/mG+FEolkHxw6ISUR9XTosOr3xVi5XI/e+gDqVxTBFDKg6aJWuF4vgbvVgs3H9EDp02NatQ4nf6cXxWS1HYhVxfq7cZ0Rz9xYiqg5AccxvXCXV0GxL4A+8CTC4RjWttvJolNh0yXJJcSCeTyLfpqa9np9Zt162i0KgJcVEes8kQmoaAriCWqS63kqFCAYVRFJ6+GP6VFCcU2oDkMz1EDvPhHoexjN28j+XVoM84gkLr7NgzoW0QO4QUSjCpavNaC9R4U/XARjbwrFShTrPCn0RlOYUWISa+V3mZwoq/LCaohj7pQEynjiaymmEslHxiETUk1Plufdxej7VQVZgBrePbobyZoIit8tws5JfpRstEPXEEEXWY7HvFgJS9QI93UdOO56MlnZcttfyIzs7lTxyn0urG9LoXxSENG4gmCY5yfVk0gq0FFTXUuSeFKzP55QxWOBdFLJrMkUI/GjbTrax45LRNFTUejT0Iz83DQNxUCiStsMpjRUYxo6fpWvy4SlaDyRSpqsQgUKNfu9ax048ugUTrg8QM1v8re/pUqK3dGlYvE/7TC/6kRr2ISwM4rRW0zY3OBHd3kUs5aVIVQRQ4dDj/G9KqKzQph+uQ9zZsRlE18i+Qg5ZEKaJiF48vcObHjQiVK/EWvGe4FRURhItCIkNNxs1sxphDqNGN9kpyaxHu4z/bj6u17xUuiAIPFeu16PvzxogJEEL0lxxcMKYhEVsbAOYb8BKT+JZZKdAjMJpjWhgz2qF1PcWem3XdOBV3Y2UBr5uSpP0EfBiDfxcX7DTwIaI3GNU/gJc+aNv1YSR9KRACxZ0aUMlJRp+PwnE9TUpsD21xpl6MbQ0aXg97cUw/6BjeJNYevIEEq6zfBZKa7iJIp3muF3JmCkwh7VaUG7K4Wzv9+No+fT/gO5GUkkkgPi0DXtSQi279ThD/ebsXWVGTZ3EqozCbNBh2hIg8msIZrUIRUmezHO3ZCAz3w2iOPm8xuVbBj7C4n3K68b8NYyBS07TGhqMiIeoLApfHtcFYJjYpGk7LKx6aB2vJVFnT6NLKTUhLeSH/400nZ+M89NeTbueLJoFtYcXEjcTzVCLmRMoo9Etas4hs7yCBz1UdRTs/6UE4BJkyg/ByJqFFWSymHRCyb8e5EZfX0G2KkMDSJFZBWrJNopukHQd+4OplIc42ckcN3VYTidlLqPwiLlh8lcJHy+BrtqOMnscv5yv/l77lxzOBwep3uwtBfylwuv/7G8jf0yvD0XV87/UMiFyRfDQOT89A+X88fbC5VNLh/5ZdCfXHjsl8nFUyg8yX+UQ/uyiS6UUFDBXb+w4cNuI4wuFaNdDQis3gxDtQ3eEid2dvRisi6GKz4TxowpZElx7IVSwBfdYBdzlrAf2NyoQ1urip5ewEOGcGe7AYFuPeIhsjBJUBVuxkd0MER1YhipmSxUFk4rWalW+m5jEaULViHLki3RJKku9zHVyIpOcpcqcjF7AlFHEjG2SJ0pmEqTsDrTKCql5r1bQcOoNEbVa9CbKVGDlSiXPFckriD94X3k3nvPiHv/YIevTMHYYmrq9+kR7e6FMtKC5jjF35XEyUfEcdkVIdgtFFmhsIYZfobc7VGRIAGvLk9nnicXgs6Zr0+BL6CirDgtnkv7/fSbWgYmuqsVu+lGSn5CdG48PhWlReSH81CozCiOSIRfvqlw2qmcXRlPPK9rkI53OtJw8TbOv4H80rXX2JRR0rKSNMoonbwvQPH3UfxDoYTSZ6Z0dvSo4pHQXlB0xZRmu12Dz5fJZw4b5bWE8izEMP9mSsHwZDi9lG4ztWDKcmuQ5eBojEAiBHT1qnQNU1lRfjieUn7+zRzIzVlyyDikQpogYeKhna8+bcFf/2Gn5r4Go2oiCzECZ1oPO9Wgdl0KC44O48IvBmAgv3p+7tgfuhAbt+ix9n0zLPy8cRC4QvPkyEm60Lhy9dHFHaKLNh7TEIsBsThdxDH+TSIQVZCmdrtG6VS5uU+CxgIaT+hhLHFB79JRmkk4+TEEPx+lCqXws1H61NNvI6XXYgJVNJAoKHBQxeGmvI37mlI60lw/9lGaPFx10uge1FXRHSBbR3LwsSmyjiMBBb/6iRurqAyMFDB3c7WkUnDTsTG9ghRZql+4JoBJsxNkpdI9p1AZDid0PmJUdnfca8PbHxhx/WfDOPesaGb0Qj5U+ZubdbjtbhvaOnX43ldDOOq4ONav0uPWu+0YWZvCHd8IwOyklsQrJvzkD1acsTCO6z+XnZe1X3mwKL+/woCbfmbHxWfG8IUrw8LPzygdr71jxHe/EsRR/FiDsr/0XQN++w8rNlCZcZczFtITj4rj/64K49nFJvyG9vE5Ehc+/dHzOaav3C+Y4e/87VtfDGH2tAT+71Ynejx0rdD5yK8hcYrupq+EcPppMfz9QQv+8aSZkkR+KF02Wxqj61P49PkRzJxJFyTP+M1Quaxcrcf37nJgDoV96zeCVFmy+yiPMbpeH3/ejFfeMqKlnQyCPhJSEtZSEuWJY5K47OwojpieNTr6l5HkP8KhE1K6eF95XY8t20lMSdh6O1SEyZpI0MWkUlOa7QQjqZaBRMdepokZk6DocOl5cbFW0x6poAtvydNWrP9aFcoo4KFcO0JQyfGbeM6cCI7+8Mqku97IM/wCKvuVP/mp6E4b+bv2AkycPQ/JRCJTOLlj2BNXJvovws/u5E8Om1/780eaVXQfqIoe3V1NmFz2E8yf1bGnlUEF1NOt4OkXKPNKGgGydHxkFUW5MvILMUqDnvJmIGvZRFaTqyQlXpxNnaxh/jwK6FBaLBRvlM7l1Tc58czLZtTXpHDfT3yYTUK+S0zJD9+4bvi+U4gC32R+8wM/Tjsjhs1r9bjkKy401KXwyK+9MDiAJ/9lxvV3OMXzZRavL5M47xKXHHwdvGnE5de5cc0VYXzvWyRAVMz/9y0n/v2aGf+424tjF8SxerkeX/yOCyFK4/EknjwpzNqNBuxo1uPJP3jIutThn8+ZxXnl68NPluvbHxiEWJ14dFzcAHN86hMR1FamcMZVxUI0j5kTp2uVTjOfZIJv2J++IIJ5RyXw83tsuPsvNhw5MyHKpI1E8L3VBpSTiP/85gCOo7SI80LxvENC/8nrXSTuCfzxLl9GZElEO6mefO8XdjzzihkusronjU2ivjotLP+tO3TYsFVP9YMFPogrL42IocvigpP8R8kJKV1Ow0+arKN0PAkT1YiaqhjGNkQxaWIUEyaFMZbciHFRVNfG4DDSVcQdTumAghYcbWPrz5miJh0511BcUgcHv0iK6WAj69NOzkbNegc15Z1kffKncHEdnFnnyjre77Ta4HaWkCuGi52rmJqO5Oi701VEn0WwO4pgs7MrhtVWDIejhARVocpF1mJROTXxS+m4EnFsQecugd3poBtN4ZqQJrFMxNJQqWyKrHGMGhHFRCqziRMjGEfl1zAhjLrREaqoMRjSSbKueUaq7MEfAXoSe4dNE83ym37qQGsTXUZ0nsQlRZ+/+bsNT75oJiHTYCAzmm88Obg5zy4HW43czOWSuOtPNiz6N6kVCWfm8twN37A4LF3eFcvp4BuKCJ8CeJ2s0+1kCf/qNj9+9WM/fvzdIJ76Ux/u/FZAxLmAxPLeH9I+cr+k/d+/IYCKUg1jRqRwz09pOwl+zs2lm0MqnRm9Npr2//TbAfzyR7v3//Ynfsw7ghSWyp1FmR8DfPHysAjnsT968fObAmjt0OF3ZK2GA5S+bLpFPigtbGQI6NPrU8lSd+Dpl8w46Zg4/n6PD0/e58U9FM9vKJ5n7+/DPbf6xeOQ75I1++hTVEZ55SD5z3NITgdX6iRZT2K6OWpCCxfv52gbT7LMFyu/XBmMXKtqKC5CVlyYvgXIZInQ71DW8hyyI0XXyDTZw2mDO4XUwO/dgaWLf4+3XroPoWAvBcQ3Bwor3x/nI/udAqbYCsM3FZ7rNMllQ2U0UPmx45FWXH751tShhs9vZTk1XckiW79Vh5t/7oCXmqGg+v04WZh3/9mGc0+OieYr52MwOK9cLtz8riEL8Ht32fHmUlJSst72C0pTkJrGLK5sYYrmC+kcC+i5p0fF4wRh6eYc3cO5/Dh+dsIyzN+fV56587GHH/7er8zZShWWOUV17ilkKJBlyWIapZt5/xuDgLfRrudfMZGFb8LC+XH89g6fEPFdcVB4BiqO88+NCTGtLEvhl/fbsGUb30U4EMnhwCERUpebmk0RAzY0GrGtZTBHzS5eUtmmirv0wcDXJF/H74wK4NUJfVh6dBeWjPNiWW1QXI+FruP9hQWzPyrXXAo8EddTk9uD9m2vYPE/b0d7ywYSiIzZwdYq3wy8nj6qlFxrB4F2c5AWu4oVm6zY2mwoUG4Zt53cmi0meMNGsowpgn0EPVzksvCFS8NkhUXwLInAPX+24s03jPjhb+wYVZ/E7d8MoKQoLQY+7Atuvs6nZvFdtwQQIwH5+g+cWLli6GIq0kPeZ02mVhBZrTf91I6lLMYsNNkLI9+S3V/Y4hV9gk30I+c4bRx2Hmwx882E3bLlBoQiqnghx9ZqwXNDx0eDwHNLTMKq/cYXQnBwt7n+z5y5DKPA3LkJfOoTUWxp1OHN9/f3TiM5lAy/kNJJP3JOkppRGuLU1OZKwhZTIReM6DB2HPCJ0xMwDnSxDQG+nnPOVB7DyNN6MWmhD9VndMNVGadgM8sqs9sfVBJOhVRNR2bNqqXL0N3ZmRFF3kltswSZINtXb8SqxW8j9EoHqrvGwqxXEYv58N6bj6G7bTNZPUmsevs97Hh/I7a+tSYjpIMlhMqPh3tefn4ctXV0QwqropsTtd73clESnWhKh5MXpjI9H4YgWsMFG9TcPP3GF0M44/gY/vaEBTfc4UCYmgF33BBExYi0sKaHCgvonKMSuPXakHg7/+2fONC0cz+sLjr+WLJqr7o4gs2NmWeld/zcjl4K62AsN36B196l4ld/teEXvyb3Gxt+Tp9/+KtVvNDkGsQWNbcIFr1oxr207/s/seMbP3LAYUvjkrMjdFOkc17o3NBxLLbrNuvRUJcUz0WFJToQtHvujLh4yblukwEpFtyhF7HkEDL8Qkqw4SaeZ+n4hRN/auLtqF6fcblt3MWIn7VZuSf8AYooX5987eVaXWqjFf42E4xkQXgbLUhus9C1plFrSxFuqLDgdTe3oHXlWmzbshkdLy1Fy4cbhVW64vGnsPGxp7Fj2xZ8sOh1jFlrx8TYSExKn4IjI1eiiMzraKQL77z9PJq2bkH8/W5E3mxFUVlpxoLdR165/LicnFQRRbkN4LhrFne14ZcaYmapAyzDA4Wb+BanhluuD6JhRAqtXTrccl0QCxbQ2eATsr/QMZ8kIfzOl0NYud6AG0mMekjExBvKfUF5t9LN+OZrg6IJzJOB33O/FZd91Y0PyDo8UDFlS5G7K/3rBTMeWmTBg0+Ro88n6XcgSDvpP19VLKQvvGHC3X+04lcUb59PxY++FcR5Z8UyE/QMAD8O8JAgc68PvjQGhfI4oiYzsi5CFuq+GjeSjw66DIYZvqqogvn8CjXtEigpSaK4OIUicsU8Koc+S0rYpVFXnRDDIYO8OtwB3Fm5o3ynLYHXa4JYMsKPN6oD8PMrdJ+eVxSB0msUI5GW1QTw7ogAlo30o8+4bzkV9iuZGZ0kpFsefwWti9aiwjEBVSNHinSWVFYg9hxZoQ+8gIQphGWJtSg1F2G0owpHmOdifPxSTJ11IUaOn45EUxDHW46ASWdA2BDPhL0vyEssplLl1FBbzWWWzJYZuyRKS1PCVVakUF2WwPZsn8n/CHT3GjMmhR9SU/4714RwOTU992qaDhUWBgrvc5eFcd1VIbz0lgk3/8yBNG0r8FRlb0iweObEiykND93rwzWfimDNJj1u+IEDO6g5PCRB7gc/5+fnq3d914/7fuYTvRTup0/+XUHngK91FjS2zj97YQR3/8CPT5wSEz0XVq7XIxzgaykbWAHY4KgoTQurl3sHDHp5UBms28wtIe47yzfS7HbJf5zhPxVcGehiOHJmHDXjz0P5pB+iasrtwlVO/j7KJ94CXcVXkHB+Hra6azBzug1WB9WAQe7aA8FRhc0pqAt6UX5uJ0o/0YVIQyiTBPqT5Dv3uCAc53XCdX4HEsf2IqATvf0GhV9P6egqLR8zCvqpozHbMAGj3SNhcFnEvhELj0Ll9Z9GelQlQuEgWRVRxNNxygJnIo1SUw3qR8zFxOnHoCzugl2zwFrmQu2oESL0fULB8IuKo+a64Bz1bVRN/T4qufy4HKfeQdtuRLroi1BKrkVlw8mYMZlq4AGU37BBluS8WQn83xWhXW/QDxg6lp9nfv0LQVx2TgRPvmjCT++1IR6n1s2+rlbez/FTeupI/L7/9QClKYxtTXo8+wq1hw9ASFkk2ernMp4+PYEZWTeFn8fys1Laz9nl5j1f8+d+IoZ7v+/HRWdERX/WPz5k3Z2u/tCBdmqRzZqSQFObDq8uNQ5sOWePX/ymWTwWm0npUbPxS/7zDL+QZuEK5SoZheoRR6Gqfn7WkQDVzYe7dBrs7ikorZxGTRr9vivIAHCT3eE3QtluRVkRNW/DOpTusIv6wtcXz3pv2mKnTxVWagqnPnDBFuOpVPYBpT1JbbUtb76D0IpNSJoUVKeLkXqpA51rdyKZiKN27nSM++QnMLV2Fk53LIDb6BCVLpSKYlNwB1nZfkTCISCYRGuqG5jqhqvUPfQLn9JgMptQWj0HVXVUhlRu7KqpDEuq5sBRNAWOkulwuGpFRf+PQ5WbB0QMS8Wmm4KZ9IcfGZx2XBy//ocNf3rEInYV0iMBxb95u16MgBJdsajJrNIhZ54QRRE183e2UuIO8Drj8yqe91KYe7h+eRVv9sMQo7hu/koIMyYl8du/W7F8JaljoZepdLyR8nn2idznVcPd99mwaQN55PdIOfFlx+VKQTz+lBmLFptEb4jj5tPd4j9585TswSETUvH8RnT1Se7lxDAc0SYaoP/oEOFDKxN6FPeaxAuZFDWHR/aaodJ3fktuSqqo92bWamKLZkS3BeXpIZglIu0axs+dhVlXX4S2IxLYnGjBVF8tit9KYMvzK9C45EN0v7MNDeZaVJnLduXDrBpR7CyGwUICT2aKPxVE30wVJeOqxexQ+3xrn4fwW7D8uBZny5Bq08GU4bAynOmgLPK0gD/6th/TxifwxnsGMVKNh+/2h61BFpt/vWDCt3/sQEeHTlhtiSDwxrtGMdRyVD1tOEDh4adFPLVhvouQG7DvLqW9uDyN668KicEBP/i1DUE/JbL/pcdZocbE8cfGcPVlYfAQ5y98x4XHF5nFozF+fsovFZtbdLjjLju++3OHsGBvuTaIqkrKDF8GksOCQyakhxquOyFqum92RRGwJ8VvMjzRXhxD3KCJpn2Emv0dRTHxvJRnz/e44+Q/Aq+Bp14eHJVqZ2l9HSomNMBYZMHayFY0hztQjSLY1sUQfa0VpSvTOCLWAH67n+ut6lfCiPdG0LG5BclgnAyUGBzTqoV1uT8iejgjKjgJwL6yw/7YSsvv48q/uSdHDt7H2wp2k6I4auvT+MlNAYwdmRIj5PLFi8PhG6RIB51QHkr5+HNmLLikCOd8rggnf7IYP/29DUfOSODis6N7CQ8fx2HkpyefXP5Wr9fjBApr2imlmHZaxk08sYysQ7OwNDlN/fPJcZ28IC5GSL35nlFYpmL1BYLTzGUjoG1mul5vvCaEr30ujACJ/1dvdWLhxcX4xNVFOP3TxVh4aTF+94AV4xuS+POPfZg3lwqG/ksOH3bdI2+7Frdlvx48JFwxum539BxNTZcxZDHkrjC+6HnYo58upiTdXXUosy5BWQk1gQtVJKoczVsN6HvOCZuQyt2wELYZU2g9px0Vk0NiOKCRp7MbE4a7Ki76E5qK41BGh+F0pzJDUeui6K6OQNdsQWnUsEeUHDoZr9COm4by2pFUKTId6nny57KKcsSpCdYd7YUtacIEy0h0x/rIHkxDT+3ZJFnWVp0ZEWrWvxNeh1aHFzVTR8GgMyDZFIRphBNmG1W6bEXi/qWhoAdFxtdQUzlA3ilBnb0ueBKnwcz9XbKwlRuNRhEKBUnADbAbW9BQuUJ02v4oYLFoatOLiUNOIkuKh03m8rUHdIJ2NOnF/APc2b6qKi3ewHOXoSnjUpg1JQkDZcvrUeEl62s+Wf3jxxSwGmlTBR07tj4Jf1DFUbMSmDKBVIj89faowkKbOz0hwp9AYjudmtNcXNzZvojSeN5pMXzzmiAqsxOX7ILKNx5T0NKux2gS6wX9m8q8nwRvZ5sOVXRsPYVfl+d4+OhxR8YxgizdnAW8cF4cNbRPhENlwvNNTKe09nh0Iu2zyLLml1Jev4rpE5OYzePms365d8BRcxI4mvJXU5EZvGGkc2q3amIE1dWXRnDdZ8MYy2U0gPBLPnpuvxe38yfrh2BYZ3+ii8LnBV7b+E3YSk8j6y535tmiSKKttQXBYIQubiMmldyGSeM6C18cdCEufd6Kbf9Xg7LsWPYcLKRN5iQCX9iJ8rIkKFhx8fEFyZYE93Pk7/yslis/byNdQzdVHPMjNRjtsVAd3R0iP2/d4SDhvPmTmHzkAvEclEnTgfFkgiqniaymJDrW7kDo5RY4Uib4kn7yoVIcKkyKAf5kGNEKsmSPH4PRY8YgGA6i81/rYZpRitopDSTKXGvoCBLAzo6taLB9D3NnDJB3SvuaTXXYGrobbrdTiLrYTNav1+tFV2cHVVQrKmzLcNL0P8PCjxDzC+gQEiOB4eYuD+0UzeoBEP4oy9wVjQUkMxKL88Av8/hztzXH3b0GHZRBfnmcP4fDw0IZPpbfqnM3OnEsp4VvhhFqjVDTm9NmIaEV2wuUMRcpp5H9iQ73/cjtzxb9HvAmI92seeQU54stTP7N6dsD+h2jdPMbeS4v3s+j/vgRRcH88g2RAo/yjGX0yc5ipnLm88tWKOVZcvhwSMfaf1TwxczDKHPNQr7oeJx/bvQlf3Jly1UE3sezKvFPkft9wH1Gt7y/Am//+SE0b96Ovo5eaO1RjLHVYU7xVExzjier0oUSk5vCU6Ez62GZVIK6ESMoTrKISXz1ZRYktvkQywrzfwM8DR5PeTeYiDLCH1lUQlyo0LmrD89Hy9YziyjDVhv72adFTefSTHGK0UNZ+FhjNjwB76KWEN9ArSSgHK6w+ArdqAhOP4fJ6SxEbj+H099x32cxZ0A2X7yN07MXdM1xnh10k+bFCjnfPPhkwPxmxTIXL+eD88P5kiJ6+PKxFlJDUkHbCge8PYZdFbMQXCF4f2evHm3LHbDEdaLO7QtuRqsWA9pbu7HtXytgebYXU3aUi+b9e5H12GBth5OswhnuCZhdMhkzLeNQbi2B3qQXQmrghZVKTUh3RRD2BigNH+vi3g0XXvZmNSg5f7nC7v+bKbRtIIZ6bG77UMLdl59cOIVc7rhcfAOF09//YH6ZXHj9j5Mctnz0NZvEiQVqt6NtnAr+zLkhwNdXdVKPSavdiAXIGuQmX/9mFcHhsyXK8JyTk1cXoSpo2KNZPxCJeBxtjU1w2YtwgmM2il3FeMewCe/bt6NzNlkax1cj7iSx5e5VejMqTCUwbogi7OPnl2rGKq2ww5m0IOWJ7bu088uA/HLa88tKIpEcnhwyIRUioJIAsMLpyQKkT41ii8cTCEciCIZD8PkC8PQBfR5yPlXM3sPdPXL95tjty4jjZ6D8zG19SzFeWT+CmtCqiJvhz0hMwWubx9H+EtKnPad02xcshKMaGmCtK8LbPcuwc2IUpWeNR83ZZH0eOQd1o0cgON+KFYat8MbJ4qQ8Vvmc6Fm6neKNiHwoYZ7ijpzo8rVn5CJvnE9uEpLfGDVBuQz6/Ap6exUqGw0+v4/KyY9gKExlk0KaMqDxA0ZyCjsuYw5MIpH8x9hVB4ftZROHSOLg9QHPr7gOamo24u2diDbuRKKtC4rXD83jhxJNwREOwqiEoRQnoJUnyHJUoC9KweBKoXRiHKXj49i22QDP96pQSlZf/wTyENFmWxz+i5vwfN8JWOOZhW/Pvhtlzqh4bsp609Zjxk9XfxPzyl7HceVvouyvDaiK7t0pn0W20MsmvdGIzo4ObH7gSUz81AUoKS+DmFqP9oUCdCNo6kK4L4DQxm6MDpVhsn0MWmJdaC8nq7TYBP22KNIOHcxn1MPhdIpjcy+bXJHbMMraja4NFvRtNiHuVZH26kTH9pRHh2gfPyIoQrrWhrRCVrTdDjgdSJa4EHaYYaqqQlX1hzh73t8yL5s+qi4xfAMopN77aobyMQPdGPk4Pn4gcscdjB/ezzdpfmY6WDrz4ZtcLq98DN8P84/lfRxmbh8z1HwOJU9Mf38cfs7lkx/2vsilm/0P9RjJXgz/DPnZE8NvJ5s3GrH1FQt2vDUR+q40TGiHrZlX7NQhNomE1KzBuqIIkXEB6HpNYlXRlCsJNarCsJ1Eg4ISz9YdSWwtjWEEd1dKDiykvoubsbj3SGztHYkvzfkXqtyhXULa3GPHX1aeg6nlGzCvYjUJ6aj9ElJuUieTCXi7e1FcUS5+s0ukkuhb0oiqzUYYuAMrbWuKtMNttGOcowE9kV5sTDVDX++E4YgSFNeWUyFnYuXZpFqat6H9179E/RqyXKk89GUxWLc6kSilnOspHdYUEiPDcL5ailhtCIk6nl0VMK6zi245oXIVsVQZUtUpTDhzC0YeHUbdqGTmxU7/yj6McBZ4ZvkoWfps8e+CtvMIIgNpvYi/QBoCIUX0Bd3jOILD5DfTPH68ULr5XPJaT7yL11IqBPci4FYNB83p6B8H7/AHFOxs0aGhPgUbv80vEJeAj82+SNq2XSc69PMmfmE0ZgSVMXf5yooxh9nVoxOrO1SVp8SLIR5dxWW0VxoIPj9uB99MKb2UJ15ixznIirNcNrweVDLJ61xRi4rrGF2avE28VM2Lg+Mrq8iWD38MECYfE6Pzx9PxVZalUVpCngcqC8mgDK+Q0kVB5xmbl5uw9Wk7Qu/x+OIUjLokbFvs8F3YCesbpTC0WpCojsB/Viecz1QgTuJg+6AYoSN7kawiIXmzGPoe7r+SSRhfvmv1CVRoKkpTAwtp30WtMFfyekwKXNY4xZt5AsphxFM6+MM60b0l6AfK76/fQ0jZD2sPR7qFhfSWKzDjqBORSsTI8UiijE9utnOfUu4OxaHH4zG0PrgSRyUnwGo0I5iKoD3SQ/tTmEhCukFpRuBkO1zlxTDTfo1rehYhpDu3wXfz7zGuLYgEWeDeC1the6WMrFcqt+0WxCaEEB8RhuvJKrH4XuC8dqgeA+xvlyF8dI9QDoVqkm61C6kgWbNVcVgWBDDlUj9GjE+I5UiG3dKgMHnNJl536fV3M/NhcnemHNzNaeyoFM49KYazToyK7maiMnMhU/bv/osVjz2bGeqZfxx3VTr/9Chu+3aQfmQ35qCT09mpw40/toseGP+4l5o6/d/CU7oCJGhfutkpJnX+3Q/8mTfxu4sc3C3qvr9bcM/9Ntx0TRCXXUI3LL5b94fio/smnnvNjIcXmbGRhJTTx3DY1ZVpHD8vhovPjGLkmBQ2rdfjaz9wiL6ff/yJDwrFs+gpM378O5vo0sVdo3LwYyteZuWe7wXEVInfvNOJ7U0q7rk1gAnjKVP9WxSUL+7ydfPP7Whs1uEPd/pRVp3GyuV6McrJS3nOn6qQs8sToMyfGcenzuMVbSnCQtY35eOd94y4/jYHTjg6hjtvonL/qFoz/2UMX/cnCqG7R8XLvyjC6i9XI/1QCTDbAxMJQvzIANL8HC+oR7w2QjEqMLRZYNpiQ/DkbvpOt3aqUJaVbrJMDQgv6M1UOoLPvRgtRCIyFIptUVS4IrtElOFP/l3uipPA7n2lcObjCgmoMYkNhiQ6lSS6lq7GuiVvYPPqteJ5rj7bT4VFVEdiunHVKrxx3wPo2dGCJocHHwa3oCnRiTfqt6LJ0o2RlhoRcdieRHl9zV4iugeUN35IoPoMsL5VgtDCHmq+J6BGMv1odD49FYdK9yQqlDhZ6+1UXmSN8A0oZU0j4aQ80D2LV0B1NZuR+pcby75Ug9f/4hRDE4fh7O4F31daO1Uxdn10fRLzZydEZ/r5sxKYMDqFVev0uOa7Ttxwh1NcF9m7lKC7VxUzVfEIHfYvjiN3zOw4xpKlV9CComxwZ/cmik+Ml89eH/1hYWZrs7mdbrj9i5sO47XDeD2k5nYdnn7VjEAvBZSXNgH9Zkvytl848MXvOPHBWgOmksCdcUJMOF63KZnQ8JPf2/A4L4nC93yKq7NbFU5YoOR8JHAbt/HNG5g/Z3c+ubP9TB4wQNYr9ztt61Lx/urMdIHNueVa+pEr7x2UNy4HDp+FfetOujbo+67yJ3cUOfb/h4etuPAaN/692CQs9T3KjL6n6Rpa9KIJW3bo8crbJmzYSBFnLnPJAXJwVY1OCjfx3vltEfy/L0cRNdNNZD3qe41IkHDaXi2Djqw/Q5uJLM4QwuM8SBliMCyn9l8nWYUdBtIFDaEGuiOSqKqbbdSM40Y2Sy7/G5jMPvJLIsMXD18w3ATk64ZfKPF0avzJv3k772d/7J//ccabDCl8YKHKQWLKs5aOD+kxYdEqqLfdh+j3/4T3f3M/tqxaDdXAF20mwARZgZ51rQi/3YbS+gq06XoRScdQMrUOxc4SGPiNGnm1hwzoa+pCgsR4sDfuuT3GTU4o3UYxjJBXGNW6DGJJkdCYPkQojbwukxblJaFjUKgyp6qi0PcZxI0pTfngRyaxC9rh4hVU767Auw87xMurXREMI1yuLrLev/nFEO75mR/3/Jjcj/z4E1lk//iVD5edHcEDiyy4+aeOzOqc2TTwcdwEvvW6oFjbSBxH7re/8OOTF5N5mHmashd8OPfZFP02B0H46S+ODG3jxeh4Wrv66hSWfmAQIrmHkFIkbN3d8ycb7nvMgllTE/gz5efPP/XhF3cG8IsfBvAbyuNff0HbaPsRtD9nGXNzXTxSycLNdn6sxCuj3vPz3fm8l/J88zeCKCWrkQcScFr52TanjVcWDZIA7yXuBPvjvGWLUQgou+PnJ/YIn91f7/IJi5yn2vvmD52UV1Lz/DApXS1tOrK4TaiqSJGY83fywy2EXASS/Yb15MChExTzqgg874RLCCBLIN2oN1AFKo3DIISS/m23I9pajVZLPXbOmYSts2diu+5UtJx/JCJXhmE9PQTD0REYajSEp4UQqIvCRxZkiMLKLZObDye6w5zE2qog2mrCmbspKybBF1h7nxXv76xBp48fZu2Gm1qt9WGsqwzhPWsMfbo0ZkaMmBIzYCQ1wRxkdTpIbUcm0pjUG8O051ai566/YeUzz0M1GtDeuBOb/v0KKirGYVJ8BGavrMBM3Tg409QU7wggXqZiad9qvNWzAnWJUtie60Pv1nYxgUohuOLypH9+ZwJBasYbemwwVZDnT3fDer4f0QYLmo86HZ2Xngqv5Wz0ls1E16gKRDfUQHutFEm6KaVKoojM70OyhMTWmM50RqebV8/jbvFc8VBVDr4p8U2UZzva5Wjb5IlJ3PHNIM49OYpnXzXhabKK+ls7oqmcfxy7AUT0oKGokhHg4aczi/Hdfn1QiN7fn6QbUH6ctO29FQb88WELxjWkRDN6wXFxGEljxIXIaSThrKGmNU/WzMNe95VmMYa/fz75cUL2WmUrmpeLvvqyiBC2G+90iKZ8ITEthBiv3y98ft55xmkx/Pr7PrGu5B2/siNMVvau64AE+ckXzGIVghs+HxLPfHnRvS6yeg9SDf6nObiiowtBNVDTtDS5R6tM30ECttSNpiobOk6fh/BVl8Jw+XWo+PYNqPnO1Si+4iy4z1iIyosWYvqn4zjza36c8z0PTr+nE6f8vQVH/qkF4+5uQ9HXOxGfEKGmce4qyMBy3VscR/T8dpRd3IGSChIRSgBbPP6QDg9uOA+/23Y7Hl5/jni5wdv5wXxpURIll7ShcW4vWY4KZkWNsNKO1SYFD1TW4q7R8/HzMUfhb1WjsMqig5HiOaIlBPX+57Di+cUwmEyYeMRM6Gos2BjcjiaXB0FqyXc7I7CYLCiaU4cdE0LYPNKDbtUHS9pEdaKwmPGidemZIZR+sxMTftmK+fe14tQ/t+P0n3bhzNt6cPrXfTjyUwpGnHcuJnzmEoy55ipU3v4VuG79GhLnfQ6tR56KtvA8tIzSI73aDlOzFQoPUSQrlW9oakUSlgLDHg8pHF2MhNyp4bMXRcRSG488Y0KUK3leGQjLsr8bwpUoDPtCx5Lj4ZZif38o3I3bDOKZ7qnHxXDywhhOWxCjJq0RK9aQwudEno597N8mMVz1y1eEUFNHFxQLJVtqOTh/LF5DFH3RvS0/nRxXnkjyzYjnhLju6hAuOjOKp1824Wd/sAlr8oBrJldESh83+c8/LYp1W/RYnrO+KUxPj4p/UbN+yrgkzjkxikvOimLtJj2eJSE/4DglB1l0dCFYi9MoOy2ACDWPObBufQpbqiNIzA5B+dJRqLn+M6g/+0RUzZiI0vJyWA0kT9TW1uh2qvHTdz7x5Hi2JhOdbDc1GUdOSGLm6REcd50X8z7ny0TUDz1day6TBidZGYa856j+iAmbI3ORMNViR2I6ekM2IaQMv/GM+PSofq8Es8lfkGrFY2UV+MG0T+Lvkz6P1xvOxxujzsODkz6HH0+5HI+U14CNp4l9SUQffAEhrw8zLzoHCXcaHyRXI36UC8Yz66A/uxpl4+vQ3taCFKlGSdoJvaZDR0UQlhEuMX1ePnxj4GGFsz7jxTHXBjCNLui60UmxBjyXgZjjhcuFPrmc0okEVKp1Vr2BbhrlKJ8+AY6Fs2D+9HkU91wEj/eh1Upp9OtEOYbowMqz/LC76Ee+EHxUUKt30tiEWH6knZqOffyslC8OKgZ+zvePJ824l5fk+LMVv/yTlZrT1IJYRZWdxWYAWJR6+lT8+g+Z4/ZwFNav/55ZQ2kvMaXy/NsTZrGd5za1l2nCWuam98NPW8QLLCHy5DZu06OMrufJY3kjsfdlN2Q4ve+v1uPXv9+dzrt+ZxUrhuZb6FwexUVpfP+GII6YkhCzPD1M5SNaMf3zMlTonPNcrOPJso6RqK5clxVSsq7/TWLNz0b5JVNpnYYz6MYyga69h56yIJpvuUr2C768Dxy60LiZNOqEEKLVMewwJdFTlBBrxEdedCJAzQUTDzeiNk6aHV21ubfggrQGH+lkmJs72YomKj6/F+KBQPR9wEmL2a9KtikLD1VANesUnYKkQhcO1RyNd1KNye3jXkpd77gxvpsnLEnhKRLRx8aejKizmDzYKT/kQTzjtCLgrMKTY0/BorJKSlIaE5t9aHlxCSJ+P6bPn4dTP30JRo0aDbPJDKfbLdKjhaLQmnuQ3hyEOWVAopJX97RRnvdWM26CW6hOKVxneWkOtnTYG+eLXIi2tXfwow3ekYHLTvQcoLJU6dNg0iO0jVL3rhmWXiN8L5egic5BeFwEExaEM2H/h+B3dCZy4agKb4Ayy8VK+eLHGbzm/Z8etuJPj2QdfV+9PlvZB4DX+PKSUPKM87uOy7o/k+OmOj/KyN00BXTOt2zS4bVlRsybmcBJx5OqUBmfSp88Y9TLZJVu4ImUKWqGJxNxOtJ0XsjT3qdsv2AhXbPRgD8+uDudv3vAhleX0UmnKPeArveSsjTuvT0gFsC7+S4H/vkster4Ms56ORC4pwqngxcW5PIP9Sl4fomRWmZpfO7iiAi8flxKLI2yabteLAktVkiV7DdUvAcJ1fOKUUkEZwcRtqQwgSp0TbsZ5Z1m6KmZlJmnc294RE7MH8WKO81Y/NUKvPGYHd38nCb/yqFDC2iQ8JIOq2h734ntS1xofD3jtpPrXG7BaO9LGNfzKGp73kLnSjP5cWLHGy6sf9kN91Yb3FRhtphULK5ZgEllW3F6yUOkWKxmmchVLYYz3PdhfOlWPFN3EtaZVTipllveWoe2HTtRXlOD8tpaShtPqkziRp88JHT0rJlwzRqPNYFVWNK+FNvXrEVXRyeJQGGFEPeUvOLhr93dKt541I6Xry/H+l/aqBJESYAKVyeO2xTVUE7lXUXlPabHgl59GsYTAigppYIrXPSHHspuF1mhneScdu6nSIpO//lcchepH30zgId+7cXDv/TikV+Ru9crrMTBmswswLWVaTz0m8xx+e4hOp7n6eSp8nZ1kOAio8vplaUmNLfpyArT4TM3uHD559z45HVubNtJLQZKHy9YJ6x/wu1Mw9On27Wo3cHAlu7ZJ8bw0O92p/PJ33tx7ZWhzI2zPyR29XUp/PzmgOiPetvdDrz5plGI4X7Deaf4uZcEP4ctclIYlJ+1G/VYusJINzcF13/fKcri8i+6sZjKgC1XXhY6lF0ZVbJ/HHyR0Tnizs1Vx4ZRRJYojzvnLj2ZsT+DQOeLF3dTt5JALS5C4/cqcN8v3KI/albPBoTDHuMxY/br5Zj0cgUmv5Jx/P2Yt4tx+7o1+P7q13HThxtw7FtuTHi5EtNon+49+u4zUX1N4a2iKrS6pqDe2oQxRTtg1booZIqY2lSmdBcJ7DbUWZvRYxuJt0rHIErHVPni8L3/IV10cSGee0CixsJqNJsx6tjp2Oxqhb5IhdtdTJV7CJWBxKfDo+Ivdxah/aZqGF4ogrWVTaXBj+UmIJcH/zOldHAbFTQcHRFW+j4OPTTwuaOritdd5y47s6cmUVZFCckWF1uME8ekMIW2T5mScVPZD88XOkh6uQjNZg1Tpu0+bpej46dP5KkOqRRyYVAaersUMdEzW2C8vnxvt4Jessp4+C3PMcp9Px99xoxuXqmU0nX8/Dh6vQpeIQt20Gswm8fB4HRUkJWZn95p0xKo42ev/S6dXdCuGTMS+PlNAfqh4es/cGA5NcsLTrc3GHQt9bSr4jkwd+JfMJdUkv4/8C+reKQxdmQSHsqnKIseRZQbT5z92jtGvL9i8JaBpDD7uByGCFmlJ54WQdWXetBdERNvosVNfqDX1Xnwi4ckteH77CnY+BnfQBdZP/ja4sme+zs7OVdaL5ybnDO7nV8cWciy05HrUTU0umqwoOwxlCubYdL8OKfsPtjSbXRcI86v/DPikTjGmFfh+LInsZH89tAVWEaZ8q3agERygC5NVHsmHzkHC889G2d95gqMPWYeLBaLENihwLJp69Oj056gIk2L5uy+YCuP10UNUpn3jApjytd6MHMOmTy7nwgcMoShzSci5zgDpEHLlxvw679ZxWOZK86nJmS/tAirkYuEP3Pfh4AQSbZauama71gnuPWTX1yUtndWGvDhJj0+fUEED5Dl+yhZwY+R488HyH2Wmrc8cfO/eKZ7qgmfOCWKMSQo9z1qxRtvUEa40wfni/OZyyvlkZ+2tHfQAZzuQS5xkZ7++eTPwaoF5eW4o+K49dqgWAaaxXRLo57END9zGcRjjPzyZ0fJjoQV/OI+G95dbRAvlMaOT4pVVF9ZahSd9f/yMx8eI8uey4Idtw5+9h2/SNtjz1k+kmvnv43hEVI6ATwT+sIv+HD0X5tR9dM2pD7dDa1Y2+tFSw4hRCROncYUNhdFUeE3oMSnF8MI8+GLRU+CzF3Tdzu+ZkgU93C5673/dkXU7yCJtZ3Swi2lboMOje7RKNLaUOnog92SgD7VB554Wa8mYVYCKHWE4LIEYUn3oddUjU6TmUIiSzscgc5gEGPwCzkTWaSqjvJSWYnqUSPFiKi9/ZnI9Zv6j/IZC1FTuMsEe0JFY3kUHlMKGnkaqGmvUrnEqlWoV3ej/lctOObPrTjqsgBMXEB717thhcWQm+/treTaVLGu0NoP9fjBXXZc+XWXGP7IL1Cm8gqn4q6agcWloztzXBsdJ1yrjqzEAh3pDxAuLR7he//jVjHSh0dauehadJF1Jpwr83n2SVExiOCfZLUGPQpq6tP47leCot/x1Te7cNevbdi6XYcuslg7O1U0UR5fXmLE5de6xUJ1LIyFz0wG7ty/Zz5VERaPnBrglGbOG5XXhedG8e1rgtjapMP2Zl3mppUHH84T3OTC53OwncTy2RdM+MK3nPjzIxYcPy+O6z8fhkbHPvgU5ZHq1tlUFlWUTyc193Plwd/nzEjiBBLwF+kGwoMJRCWTDJldp3NYJi3h0Fgc6CT4+4BX130TtpI9Z8jnJTzaOtrQ09MLdeN24Inn0OA3wUzN0u7xYZx4fwuqeLww371JAZ8l6+CDH5ajiBSVKxq/8eY30+KdEL9sIm/sFSkeMJp5IqvkWXLcAZ+T5CEhdcYVzIgYsMRhxk9mfBVl+q1YaLkPxRY/nur8PFp0x9AFG8fY9GIc634G/rgVTwW/g5jiwI2rfoeTfV68VENNxavPg3FfvcMHgZca6evtxrxJD+OkE7oyFgBZEtvXGvDu1TUobjMjrEtiSzFgufIijDnxWJhJgDWq4SyquRny9XorymzLcOqsP8NkpTBYsLgwDv5MFoYKkvs5Xv0dJ1543YRqOk/8zJMJU6Xu8pAH+jmLmtrXXhXC6ceTZZxLC33e9DM7/viwDXVVKdFrIbePZ6E/ek5cNGl5wuTMCc1CxdxKAvapr7nEG+43/+XJWKH5ULQ+n4IzrioSY/Zf+kefeDZ61TdcuOD0CH7yPbq5sBDlh8uYgB/dY8cv77fiJzcG8JnLMtbzC6+ZcNefrFi7yQBecnlkbVJcd9wcbqObgI2Mthu/FMRXPhfGxo16XH6dSzwmeOavdNGT/7/9w4Lrb3eKpr3Lwc/RM9Flhoim8ctb/OKlFj+rbaIm+Orne/c+Z9m69N2fOvCXRy2opzT86/deVI1IY+lbBlz1TZcYvMJzD3D4fFPu6OYlTSDGz/MQ1ms+HUZFTRrbN1Mar3WJ562L7vOiyEkFUaAsnnvRhC/e5MKlZ0fw0+8G/qMvKz8u5IaI7rrPDduaTXxBkOO+g/lrNolJjUl8ovEYmt5bAeWJJahasg51Qb2wOPmwKJ3cUZf6xOQQYgMd8sY7ZjS7qSLM9aGrJA61yQJHXIf20igiJ3dDN8uHjpIYDLTdHqPtRTFEz+iCMsOP3sooUrS9KKpHhz0urNj6qAHNRhVvVc9DmBr+5eo2pEnYNsXnY4bjdZSbWtAcrEOtdRt8yWJsTp1All8Kx3a8j1GxOBpTUdiWrYfhzbVUq9dAOQCne3M1fO9vRfFMPybOiGYEkPLavUMPzzMuGMI60c+1jMRJXbMNHTt2IuG2w1jshsFkRCwaQyhIF3p2zaZR5StgoOP3qhyHAK600Zgq1i1ia250fcbxekvHzk4IAf3SFWHMIDHdZYlmb9cROq68OI3xueOoGT16REpMIjJtQlIsX1zovRzPQMh9KyeOSYq373uJDkPlxR39J49LieWKuYsPryt12dlR1NVSwRQSBQqnrjIlbk61nJ9RSdECGjM2hZOPjmP2lATKS3iCbjo9dHOeNjGJK86P4sYvBnEi7ec1pzx08+B8zZmewBFkfbOlGY+S2NINYSrlicfW5/LJeeY8zJ4WFz02eEADP5s8Zk7/O0MWCouHfbIFzcfyMFBqGIkRbzqdsrv8KQyOh9er+tQnovjaZ8OiX6rdThmkrHeR+PMkJxeeEcNMKpuByqKcrHa+EfE6WJNH81DWzHbJwHxkazbZy8+ATp9GwOuDZ/1mhBe/A+c7G1EUo0pDHtmm5ETQJYjokX4ce0/H7oXK6AJ+8EEHWjrCqKELvmMLWYOP1qCWxHB9bRDqJW0oporZvNWEqodrUc3bK8NQP90s+qN2tRjgeLAOY4JGrCwPoYcqw8J2G7YYU7h95ufQ7ZwCXcJD6YggnjDi6pF3IqWYcN/Ob8Ooi1HdVJDQl6HSuwbfWPsgZkRTeM0Sx9yIEZmGPhfZriIk+v9m9vbDWrFTUVH1o06ccRlZMVyPyAuvab72e5WwreQplDLWNhcEPy/1WIwIHT0ZrtOOAapLEQz4oVPMKLcu/cjXbBIJ65/NHJw5Tkeh52yDHcfHDJZ+vlEwg90s+vs5kGNycIOD08qiQ/vEWeTfnD8+hvPH22kHd2UT5NI/WD6ZXFw5f/tKX85Pfvnk4uxPzj+nL9//UOLK+aHj+Nm7yK9kUIZv0pJCUKhkLEGju6aHmvCbnnsFHT/6M3Q//BtqX1+Lshh33uflPjIiGqO/kdkBTPparxiH3P9kc7OKT6xw9Jt38+fu7RmLdqDtXBdMJKK97pjQrGJqYzV4twjfKb2bKocJp1Q+Bl3KBzt6cELRY0iqNiR0peJqKoq0o5IsaWpYQ3EmEZrtRbycf6uIV0URIqs44UqI37G6CEJzvLTNi6Q7QTGQH34BN9eLBA/jpDDYaeJNQZZs4kePT2L8t7vRNzaMuCgZ3sUlpUdFJI3ql1cAP7gfnnsfQvd7q8gSiooy5j6y5O2jI1fYhRwXcCERZQY7jvcNRs7fYPT3cyDH5OA8cF6y+8TZ4DTydn7hldvOO3h7fvoL5TO3v5C/weD9fAHnH8fkh53vcunu738oceX80KfIV85J9snwVj8OjQSUO9hvXmNA6z/fR9+Nv4DrF/9EzXubUB5OwUiiwOcqc37S8FlT0C7rxrF3d2Dy3JgYsXQo4CeoaUcSUbKOSzQ9Jno2kHAGKCG8AmgElYYdqC32o8IdRL15PZQ0XY2UFl3CiyN61qOERLmdLFkrD0edGoD/zE6ETu6C/8J2+M/qgO+SVoSO7xbboxMDCB/hhf+MTgRPJD/nkx/a7j+nA5ph4KuZ8z6VyuDIX7YheUYfgjx2nsqIi4SPMlHhFnvDGLVsE2r+9hrwq0ew+fF12L7BiAhXbn6rdojKT3Lw8Eq3u9bhP9zJXkec3iF2OvmfZviElJo8oaiCla9YsPjGcmy8vha1/2zGiKZuFNEdVRUCmjk73KCP0G126+gi2L8RwMm39KKqhjwVuvMOEzwWv2ZcBJvKopRUFcd4ezCq5126YNIIKtV4dec8bG0xY2ubFc+3nomUjprXJLJ1fWsw39NEGmVAhyMOS1WMvtHFZaUmty2JlJkCprxr9DtF1qpGNwaFX3BxE9CSRtqeEhO4cNbTFvLLb8oGgndRZRs9IYmTftQF7ZogdtYUkcXOHZwyVzNbqFyWlUkVY7a0o+HJLqy6thqv3F6K9e8aEWNvHLfk8IFucJu26fDtHzvw/BKTeIueE6rDFR4Acdvd/HLQcnBj//9HGJbiIWMNjVv1eO6mMmy+vgbK08Uo7TGJGfG54vNVw381UokoCcLOSjvWnz0HluvPQcMCBbbcG+dDiabAWZxAcHQIvSRm9QkF5+x8Ey7vampmG+AxTEIgXYxQwgq/caJo7ptDW3BO0+sYF1fhoXSHSDjLLRo0vw6OF8rgXlQN25ISqGEdnE9VwvVUFexLSqGQf127CbbFZVBon85jgL5PD/sbJVASQ1A5KguXU8O4M/TQ3/gZtF2yAJ3FNhJUVslUtiwzomqlMnbTDSD1cAnWXlODl35UgsYtGatfchjAN1A6GY8+a8G7Kw2YOTmR6f95OFulRuCZV0x44nmzeDHIS17LC2pwDl5I6aJY+4EJ715fBctTJXAG9NQEzYxs4muFrU/uXu7XadjZUIGWT5+A0PUXwnHSfBSVlUPjoUwfwUnitLCEVc/z4sM6nq5ExUm+AL608QmM6ngJMc2Jp3xfxvO+KxFPaWjoeBFfXv8wTvP0kXTpsK42hBpFQemiGjifqIFxmx0aNb01B1ukmrBG0/o0zCvccD9Ofp6qRnxUGImaCGyvkaBGdTC0WISgDwkqE55roLi2CmO+cClMP/4/tF1wNFpqi+FVePJqfiKbq48a916B02NC+v5SvHFjJbY36g+NZcphDmZR8facn4HI99Pf5a5I/uTfgxVXLpx8P/lhDEYu/IHgMNkPP3/mRyYDpWVf8dE+b68qJm+557YA6hvoehnset9XunLk/A1WPkzOX77rf0y/sJLUgFq9QS96YJx8QiwzSIb3sR/2m6N/2OynUHpyxxbal6NQ+P1hP7yfzwm7fYWZg48ZLNxhgJMiOODuT3SR7Vhlgv+xIlioucmVmvPGf/n1S4fLiL4ZDYhdeDyKLzsdFXNniMPi0TjsVhVl1iUoKwkVvrgouLVrKexAEjxmO+jRw7reCWdShx5nHMrkICxkIfppu2OdEw7ebk9AmeYXw95CZDmaPnSKoas9NkoN+S8pTaFDo3TtNKE+acDoWALTPVsxxrsBZWEPRvi6cErrUpzfugazeRISSsRaYwKW2hjKj/MCPZRhHYlYRI9kcQzhozwwbbUjNjEI0yY7VLJ0k5VRRCcEETnCB8dL5UhT8z8xIQB9m0VMes2l5COzxHFiEGOnZrs/9YcKsbPHBU/sVFjNZthLqHynj4du7iR0ltnQGfIDgTD0JPrc2M9dT1znI0EFNef5xUQYWaU9eCgC7q6zaZtezAdQ4qZ4+WLOD58yFo0q2Eoizl1uHHYNek5QPhQOT224fWfGD48Hzzn+zf1R3RR2S7uKnc062MgaMvJdoj8UTo9HxbYdZPHTdyvFxesQNVK4vG6Yg8eXD5R38s8z9ff0UsvCpkHH+cjBJ4dqBT/PbGlTsepDAzZu1oklVopddN65xmRrDfdr5bx6fKrom7nHW+5sONz5fiulkXv/qdQS4kN58Ao1eEQ68tPIz045Th7oUFIyUOIJCqu5lcS5g8qHwsou4rAnFDanj5co6ejUZcqYwu3zqrBQ3eCuWyJ+cp1dmcEG3PXJSNYodzfjblrcLUvlZFB8fr+Czdv1Yg4B7p7In408X0Fe2CJflEGeM2hXvuhYnkxmO/nl8hH9hPtD2/m8b9uhF4MMuNvaHuSVZSvlmc/J5m3U2qXL22omTaU09y/LXdCxXKY9lMaiIvJQyM9BkOv+xEk8OCgD5XUJaG5+XZhJZ9CUhneSD40XjKeYrsaIW76MhrNPQlltDQx0JfIMRv8xKIGl5XEkSNyWk0D2kjXZQCfojD4Pvti8Dl9uWotze7sxJkGFT2f+ncoQUif2YGKLDUqbCb7LWuC7tFWsp8R9DjQeFEAVWGPzkSoKi6eX9ofpGNuyYui7TGIJEV2fAYHje4QVu/+Q/UllxtPoVYwaidozj4f+S+ej6ctno/HcOvSNDiJEcWf6QNDfyuTwimgW7kT/0CILzvxsEX76B5uYzV9EydAn/+bO7dwxnkfS7OoWlA9Vss0kxlfc4MJZny/CaZ8m95mMO+HyYnzjhw6qHcDdf7KJbSt4CjiuKP2hbU9S0/P0K4vwGC/7YSdxadPhS9914oIvuUVlK3gcQ9t5eY9rbnaijSfKyQojf/LN4mkK90IKY8GlJbj8Ojeu+qZbxDPv/FLc8AMH1nxIykv/gyEVV33DKYZx8qCCXWVB+3iE3t8fs+AkytO5XygS61x99ltuHH9pMU68vAS/+5uVBIYOyIk4JYMnguZlTM6hcuHp7kTtzIWZD+26i8rnk9e7xPDRXWHkQ8f5gypuuMMhztfp2TI+5YoiHHNRCX5G8fBIJy7r+/9pxflcZjwDF4XFYlhVyUOUKRw+x1Reb39gxKl0rn7/gE385rx/5VYnzvmCW4R7KrmZZ5VSuRVh8avZtDPk9413jWLpE7E8S6FzQtGy4H+K8nP7PXQi8/NDaQiRuN7/kEVcVwsuKRbn5MpvuHHSJ4txHP3+zo8d4oa2l5rRpg46v9d814WrvuUSN4uCZTUM9I96/yFNdNUkoStJIUBmZWt9BBW3dGDuL9sx4qLJGDllOsxkUih0e0yT22Mavf8Q3LoendCjNqXDalscS0rD+NCaRi/VfB5Tv54E4y17FOtneVA8I4ARYyJIx6moSJt4fSXDDitCJ/EkJ3QNtJkROsoL8wYnktVRhI/0wrLCRU158k/xiBFYKQWGRh7xn/l9oIiZppJJKsu0mL6vaspUjLp0NOb9rh226zrRRpYwz3NgGhGHlR85DGdRU1i8mN1XrgyJCUJ++w8LnuCp3riyccZo36LnzPjdg1axJtO1nw3vvQBdFh5eypVj4ugkbvlaELd8NeN4SOmVF2ZGF/HYeZ6laLA3xiw87Ic/Gb60eBw8i8tNP3OgiawgYaIXgIWPRXPX5UjnJUiW/Pd+Zsf/3erAJgrjzIUx3HptAHd8M4CvfCYsRjg9TDeIPz5M6sP5JjgMIaI5qKK2kTX9LbohfO0Op7CwLjk7KvL5/RsCuOqiiJjW7tZfOHDtLXuva8VT+fHs9Tf/3IEPVlLiCwkPweXDcYt5CwaA8xYMqygvTeNbXwzhluuD+MJlETGJyz1/seHev1A+qHy5zPYqa7Z18sKmS074YWuf4bC5ZVFE1uNN/xfC9+j8nXl8DFt3qpRvB95+j9KeFa3csbnzVAgOj/PDvQR2QeXC1u7XqRy/SWLJ1igPNLjl2kxZfu6SiBhRxkvDvPQmFVT/ukXH85Iyq+hmvLVRh5feIj95ZT2cHES1zkKFZKXmkW9EFE2uOLQwNZfKkqiqYgFJC0vqcBDP/vALshoS0hpqYusv6ED8M014Z34vNlLzxEIX80ijgnHjIyiZHoR+G4lgTIVxvVNcXPFRJKwWaub59TCvdkHn1cPynhuq14i0KYXIFG7Gm0VTn0VUCRgQmeuFjpr1wzbsjsqUy1ZHnzUjUtT0T4uRPZvoHKSq44WbewcLpb2qOo2ffCcohj/+8Nd2LF9JtYWMlBVU6W8ja6KYKtaPvkX7yaIp+LgmC18Sk8am8PnPR/D5z2bcFz8fxllnxEQ83AzM72pbiJyfPZrU9N3hSGPdJh2+dacDAZ4WrkDl4WPyj+PT8sN77fjbExZMG5/EI7/24Re3BHD15yhtn4ngWyQWPNnHC3/rw5kn7p4UZo9wqDbFSFzupHJh64snQfnn77340Y0BEcbnr4rgVhLUJ37fh0+eGxFT+N1IgpvIihPDYfGopz6vguu+78SG9VS+Bc5l//QPBItjLYnNNZ8KizK+mcT0j3f6UFGawiPPWqCFKNnUqtpnWZPbq6wJnsvgS58Oi3L62S1+ccPhCbgfXEQinU33QMf2Z488UVny5Ct33mvDP5834QwS6Sf/QGX57QC++DnKC5Xl964L4q93e8XQWbGGVn7donASZHE/9JRFzE7Ho7S4BePhmb4OgZgevJAylHuuvFU+E+p6TGh80inG/IoSPIzhcucCcNrSqKhOwjUyRuJqQH1ah3KPGQ4SR/QaYHupnKxAEtImK+yvlMG03g41pKdmvJfuunQRsmBYk4jM98DUbIF1uRv2xWVQg3qoER3sr2Xe7NtfKx3aW/v9QKEmvadTQdsiJ8Z4yUqleOJ0Lg4ZdL1OmJDEnWSlRUhPbv+VA+8tNYimq58uXLZMZkwnT3niMBDiCU+UHBmhwvH3g0w6L388YyJZxFeGxYTO3yShCpClOWjlIUPlbfLL4jeFRPQ3d/jFlHdiHgFOFy+VQmnldfenT03i9BMo44VuEhTHe6v0WPSiGUfOTODnN/sxcmQqI1LZNZX4RlxXn8YPSBB4dnoW06deJOXMWp48YUpJUUoIHz92+NrtDrRwk/QgbowcJluEIi8Uf01VZlgur3Y6mEU7FFio43Tz4HOnI7HiIatGSmv+zeGAoPvH6+8YxYQyR89O4Je3BzCezo0QrNw5obTzIoxHz4uL8s63oPlcrFynFzNeXXJmBFdfFsbyDw1YupwSNzyqtwcHHyQlnh9en3ZxCIZTvaJpmW43iCbAYa6ju8iMgqL0spnKv7NOlA5vyk6OounT0LebYX2nCPZXSxGfHEB8ih9xRUXoWA/SJKZWEkvLKmrak/Dyc1PxGogPJsE7JAVCYcYiKtJela6tNMZf6sOJZ0TEC5g9LqzhhM7tyQvj+MoVYazdoBcTXfBb3q+SNXLOaVSj2FobQtxc2UIkciESYOHoO7+sOhi4YvMyyF8i65abgYsWm/Hz39vE+S10tecsoDfeM4rnmjxhB69XLyZf5mNycH74N+ct3/Lpx9Mvm8W1z48oikrpIL4x5JcFf6dtNhKAy86JiolEXl1qgkbbOC2a6NWh4IrzIvjG1SGs2aQXjwkCPkp8tql8IHC5iOuc0s5LqvCLo+IiMgJEmRx8mfOLLS/d0J+h/Ouoviw4kjI0SFN+UCg5KbqMeGIc7sP6hUvCKCqmSAqVJZ8LjofPTT6Ur4eeNosXYKctiOOi02NiblaeInGw83egFLi0DgDKSP2YJE7+cRdSC31QGuKw8tjvjzEpHgU1w4dkRQzhI/uQLKfPY3rhu7QFvk+2IDEyBOMGB54b78J3DXPwUm0RLGudwir1Xd4C/yWtiMzxIV4eES+g+KVUZK6HSrz/GT9I6GKyOtJIliWRPKsPM77Tg2qePDj/ghtuKGy+L3yZmqu83ju/YedVNa+9KiwmDh5K3Pzo4elXTJh8QimmnJpxY48vw6dvcImXKQcDW2AsVD/8VgALyVr506MW/OZv/V6OZWHxSlLrqbFVJ6wbXoLkgAWAWElWD68MOpnqw6DQ7hkTE2KmppYOHbzUHBZlR/BjD07X/5FVzXOm8kTTN//MJqbl299mKU+4wtPw3fRTh3jxdN1tTnzm625hjX7tsyEovMLOAV6SLMKt7Tp8+yd2XPV1F075ZDGeetkkngN/itzBlCM/K+Xp/Hj57vmz6Jzsj/jRjXTdh3pxg5o3I4HpUxIYOSIlFj1cQefn1bfJQ7YFMFwMj5AyVGjuEg2W44MYca4fVqooh+Gj0SHBb78TZTHRD1Qjazsytw/+0zsRme2D6tOLZ6JREteesXEsTtSjLenGq0o1+mYFEZ8UgMoreZJ1G57ngf+sTiRHRGCm5n6iJoq0eXiFlFcj5e5C1Z/wo+58v+gOdijuuHtB2dCbNTE7EVconrnJyC+Xhpg9tmJ4KeAvXhYRLw3YcfNLPH8cjvsAXY881+bPbg6Ixex+/kcrHnuK7u4sRHliKqxASgunh2dGdPKMSQcROV/z3JQfahAcPz/b5hct/D0Hp4fT+q1ryMo/KSY69N97H90M+NzuR63l55/8dp57P7y/2ogP1hjEulC/ui2AS8j6Zg40u5xcHs34/hpeDUEvbo5mM0QT+rFFZmGl9r9x7S/5ZTIk2D+V3YtvmMQaX584NQqriyxvulbPPz0qHtfwI5wYP0Y6yLTlM3xCypDpffL5Icw8JireBH5c4aEEhi4TDNtsUCMKLO8Uw/VUJazvFiFVSpYfORM178vWmXGqrgl1Og9O05pRvNwO44dOsg6pIHhc/tt03KIqGLfYEJnnFf1N1dh+mhT7gus9XTjHnRfCEfOyzeqPCopbVBZCVPD9qJHsf9qEFL5zfRDf/WrG3fa1ID5zQcaS0WevzMEqEgs47880TwtAhkxdfQr33OoXc9zecrcdr/DM91Thc7DwGajyF5E1Ggxl+pceTBOaX8Kx5Sisx8GgNPOaUWwZlpekxEqibEnvAZURz1v6i+/6cdzcOO79mxV/ejDTY2CoAsNv91k4eVWAZ/7Sh3+T4/Wtzj2DRIXLgeLkMmAxbyHrcjBF4HLmZ6u588zpHV2fFGtRPf3nPhH+U3/sE1bkt37swCJ+9nuAl7uejmPLnteS8nI3saFCaezsUMX6U/y8nF+IzjqpRLiv3uoUPQ3eXm7EWu4edxDnuT+DFNsBQAXMFtGAF/bHCF1QD+sqF3QkqCyg/EbesrQIRffXoegvdTDusCE6zYczdvbhjvhyLGwMIDSDLHES2KK/1sP91xGwkBWq95hgWusgQVbFG36k9uOiGCJcEdia4s7U/y1UVvD8AmTx8IuMQlB+PWRxcNOVn30NaAlTRZw8OYm7SYx4DXnuSrNxtW7X0h3C8iMhnT8rLoRBPOPk57QDXcOcnEHE4YSjYqKyPv0SBcpRFEo+hc3n7PnXTfB4VTGPqImEXKSlP6RbDrasbwqIRwE/+q0dzz9tEscPUDJ7IG4UVEY8ATQ/Z2Rn5lYL3WRE+si5nZoQ5iC/wCmUN/LDb+LZ0jZnJ/LOwYKXC5tvBuMmJPHTbweQ1hSyCqkMKEy2ivcXA6VxwdyE6Fr2xAsUDoveQBnmc5U7X/TJ/VbXbNBjwby4eLTDc9iyO4bOMXfR6qW8PPUSiTzf/IeJgS6XAyd7cj7OcNM+6UwgMt2PdGlc9BnVTCmoKRWJ6qiYxYlndjKShWlYQWKp0sW5tAR6rwH+szsQPKsD6aK4WAok5aKKtbAXKXsS4Tl94oVVjv1utgzGx7Xcc+nu5+ZMS4pRUf8iqybFLVCqS6IysSOjrKNZxVvvG1HkSmMSP48czBInMZ03O4EfUwUPkshdS5YJPzfU59ZB4pbUsXHMJMF94gUTHnrCLJIhntWy1cZx8k2KHL8M27CJNhQ6d3RquZvO+NFkAVLz8ZEnLJn7Zn44/J1qHS8JwjPf8zy7nzx3Hy0JEr2Ro1K481sBlJemcMsv7OJZX251gn3BYiqsXRYOdvmCTb8nj02IUU0frDUiyt3F8suavoe8LIpGMSCDJ7fe43jyLsqRBTjrWHS5y+PuVmmmsFh0Rf6zZSlctjz2gLNFh5xyXAxTxyXFEtxPLqJzwv7Yfy5t2TC4/y+PnOJ88su0f/zLgrrqNG6n1s4vbvOLFQnYccvkp98JiOfgvCR4SxslaJgUcPiFdJjhTrwH20VjqHBnaJ4jgEmT8KVdCdFUj071ixFJ8eoIgid1I23iWZ3IiljvgJJURAd/tjiN26xIlSRIhJMInNKFJB2fcseRLInDtJqa/HWkCNm7M//lZks2Okk+VFGPnBkXzVl+C8xdq95534DGRp1Yl+hNqtQ3U9Nx2QoDzjwhhhlT9vGCiMuYwjzrtBi+8+WgEFFeliP3cof3ucma+vGNARK2tOgM/+077Xj1NSO2bdNhxw4dVqwy4PF/mfHpr7vwjTsdGWHsD4VTXZumyhoUVhp3Ir/+FideW2LE5s06NFI4vKjebT/nTv9O8Tzxzm8GUVNLtT9fnApB18oRM5P47ff9oivTzta89B8MVHRHk+V30jFxPLXYhBspb+9TWXOeuayXvm3ADd93YMk7Jpx7UhwTSNhy12zGilXw1gdGvPueAe/RcS9RGHfcayfhVnDMHEo0Ty9B/tlvY4sO7y0zCL85t2yZEX4S6r1asZSu+pEpfO/aIGyWNG74oQPf+4kdS98xiHOybbsO739gwN/pZnTZtW785u9WKCSyL5OVzyO0Tj0uinGUVi4jHkLKjocCu8vSuOSsCPp8qugzfDDdyvI5ZEKauQdR8LwucD/HI44zo47ZDY7J2O8OeCjhROedUe5cz887lSilmS6GZGVMzGmq8+vJGaAkSETF3ViDRndr7jfKI5p0PQYhnikXiTFbDbQvVUNWBz8fzXax4qtRyVlEg7J3+fG23WV4yE7hkMhZO/w5VNgv3yDFc9VCUHjcifoHXw+KCn7fI1Zc9TUXrvwmORIydq9SBbz68ghu/FIoe1AGbh4XbCJz+qhyXnVpBJ+9iOdQ4Bun2JOB0jOFrK3f/9AvmoN/f9KKz36L4vqGS6z9dOUNLlx7uxPvrjTiyBkUUBYOY1c42TiOoibkb0jwjpkdx5PULOX1lTgcTjcPVeTRXxzH7+7w45SFuzv3M5z2vZ6V5qCw58xK4NbrgmItKO4atK9yH7A8ctDxPALttusCOJcHEDxvzqQzm2b+fPY1My4m8fn+NwKZ0WrZ8DjcbWQJfv7bzl3H8Hpe76824EuXhXHR2XTNs3fyx3nipbGvvD5bFll3KYng+g0GYe2yBbvHNUE6fDydfy7LSSSKf36UrgM+/7nyJMdDireQ4HNrgidbefx5E3j1XW7CK1w9ODxOb85RHKcdFxdL2/z7VROa6Fhh3R4ku5Rs2NZsYkgrIlSG6xvrEechdOE2REPtwoUDbQh4m2lbNxStDxXOlagsC2cuwv5QODxrTtsOFa7iFIK9BzlpyZQAbDz5CW03r3XCFdfDY04ixc82KZzePgusO0tQFqHSjqlQqCnPb+HtL5fD0G5BjCzTlCsFzZyG/aVS6AJ6BE/tFvMMJKkpb6FmvhrWI0rHcEd9Hslk3kjWC1mwydoo7Euo+d9tEtLnoQun9nwfRo6ns59XkXJwcbR22NHcXQct2b2r/NiF/M1Ujq1IxftgUndgTPXm/9jzURPd0cePSopO07xWfMHzmA+dU15zKEk3odlTE5g8njJf6BjaxvMFcIU4dk5CvE13UzOeLUYWV7ZULj03KgQ3V7G572xFqSaeh40dQTWoQLhsGR05I44x9SkhiJOpgpq5uch+yfHIrbMozpOOjouhlUVOTeSL11/iF2E8PPH04+Oi4vAct2x58Tr9s6clxHNqEQ7FUVOXxtmcdrKquYsTj/ji4Yy8sudNXw7h6ssiorO+SHteOp12YOaUJKZP4o7tBTJAcJp5rScWD56Wj/tKFsorP9PkyWXmzkhifEMqM3a+EHSsk9J3Gok6dxcqIeucy7uG8n3UrCRupSYyL6st1oBiYaJwWRyDQVW8fJpAYY8jxz04zjslhq99IYQLz4gKi5vD5tFeHDdPhDJ+VEqkJefGUT6Onx8Ta1zx3Awzp1Leqazz81M/Io1zqOXBj3sqyzTxOIfX2Jo5KSn6695ybQjz6Kbl6VGxvUkv1rbiPsQFH83SNjOdUzvVYX6OywMIqumc566h/eXQrtlElWv5ch1eftNCFwN369gzaNHpmDbxZ011Ep84LQKTmTb0zwwV/tq1BjzxkBFjpobQvsmM0sdrUBM1YAOv2XRRO4pJYJu3mlH1aA2qeDuv2fSpFrgdaXS1GOF4uBYNQSM2klgnL2lDWUUS7S0GuB+qRX3AhK3uKOJXNovRJOvWV6P8/ZGYvJ2a78Ka1uC7uA2GVroiqMJEJwfgfLYCOi9Zozz7U3kUgbM7YdxoE/vclAa2VDVLSiw5Ej6hB9Y3S5CoD4uhovYXKyhT3LlfwbaSKOb+ph1zjiKLhDt/94OL6E8POBEM8AxK/U9NxhLhrSFKx5UXU5O0ii6+A7wYDgq+K3AFzd35hwJfddykYv8FbiJ7wH45fI4nB2ecj2WXXzQ5v8xg4eb743TvXbyZ+Njx9xy5+PLjzTUNdxupu8nFw5+5cPg4doXiZXL+B9qfI2dFDdXfvsqZGSi9hcqa4bzn/DG5/f39czkOZvVx2thv7kZUKK355yM/zlw8/Mnk4il0PvJhfxwex5U79gA4tGs2UQEnkyqJQIJclCzA2B4uRNvCoSh6PVGyXFNiyduCUAHVkgXCosbNp2F9OdMPblboLRNgGFuPKF2dmagU8ewzeLwH4WM8sL1dLCxTJZKthTxzuD6N2KQgNfOpKPmEkgLyZM7mTQ6YP3QgcFY7IjN9UPy7ryRx7uhuXFlf2Brls8LNkmAoDr8/Cp83tofze0nAfVyu9OkNI5GgK2GwC/VQwhchX7T7czFyOVHWC+a9P7mKxf5zjuMrJCA5v/sKN99f/zAY3sbhczz58bL//vGyn4EqbS6e/HD4+0DxMhz+YPtzsJ/98TcUBkpvobJm8v3l/Bbyz9dGvr/+jvezfz52oLSyn/5pY8fbcvHlwmC3L/i4XNzDwPALKWnLpg9VrNmgg8WowUpNbB5CupejfQ5qkng8wNvv66m5lz0+HyoYuzONOhKdgJea2odG9sVjUZ9HRd20E2CYNRFBIy8mook37ImyOLgTvaajprqHrM2sxHLi9B4jLNy3tCghhoyq1NTPnE1eEYCaM7Rfo3ymqfmZLqEMkoXLR/MwWvMMXhmV/PY/keSBp1d7eYkRyRg3QTJlmO9yZWilsJ0U9tL3DNiyOSvuEonkI+eQSNOSt/TobEvCSEIkxvcWcPyMhbtNxCMpvPaGAn+AktI/NaQz3J9s2qQUfH3GwR+aHyAsbEkyd8ORsagZORllMybCM7aS9I2sUrKqedy8sSVjMidqY4iN95Mw8u2MG+gkmD491Jgq5h1VuD1O25IVUcRGhsSLKp7cxLTZKp7Vcn7YR3tpGtNPCGQms2DdzYfKgCc45jJR+CEcUaj82HF5mKiMN25MY+UafvlEcJgSieQj5ZAIKT+orq1MoqJ4H64oieqyJMqKSHD7C0oO0pIpM+NwOU0IBjKzbA8n/PzW6zHDXncaFIMROqMeqRNno8eoiofV3Km+6C/1sL1UhtCCHtF/1HdRGzXXvZnj+S08CyR/kFEYPqoX/k+0Cz+xMUE4n6xC0YM1MO6wisLmWUyNJwVwxGyyUDM6uRf8BrOOyq+qtECZ9XPl5OqqknDZWV2likok/wmGV0i5dUkuHidLk3SCJ7DlmXC4qws/g8x3vF3sJ3/JJDd5SQj4+P5aQJv5zezpZ0fg91mRIPEZLrngcCLxJBK6IxFIWdC0/iX0bXkJPkcaXQumgVc65QLiuUitq53Q9RhhbDeLJnv4uF7ERgXFePy0LSUmOIlN8ovZ8I3bbeIxgKHFDGOjjQogsxQI2adomR7Dws94dr/hzYc9URmoShoxatZzP1MuIy6//mXIv7kMhSO/yWQaio4C5DKUSCQfKbs06aDe2lMoLIgvvFeLdxrH4O3lBqrY3DdMpYquwaSG0VDhQakjjHDMiG1dbvSFHDCS9ZdOa4iSWkyfBBw5oR2XHrMBDm4690+NEXj+WSvevaMCsztMaKwNAWT1Hehb+6IHa1EW1GHFrGq4LzoBJYY2WIK96GsNoGrWKGxqpab44+9i7IYWitogjL3o+ACi87xIW5JipVAYNSRK4qIPqUJJ5vH5iKpIO1Ki65PtjRLxxp8LmSV5Y10Cs7/fguOOj0IhAdwDCq6F8vX8yrF468MKrN+sh9VqpGLgmxJZnw4faksDsBjj6PLasbOniMK0wKBXECU1ZWE+YU4Ax07agZNmtmYDlUgkh5LcW/thE1KeaeWSH52FLYGjMLlWw5ENKmymBPrCKpbvBDa1pxAXb9cUVLtVsX9kaYK2qVjbosPqphSCQR9+//lHcOq8ZjK7MkHvguLgw595yoH1PymHQReD5bJ2FBXtv5B2tOih/0clkhMnwXnVubArjThjlgFP3bEUkXW9OOXeE9ASMOADnmTk8TcwYm0zSZZODPfjDvnJkhiMLRak3UkETuoWVqlps01M+swjnbgzvq7bBF2IV9DnOW8VbCERnfqtdpx6TphN070hIXzi5Vpc/8DllCc3jhylYHw193XTsKXDgFVNCXQH+bkov6gDxlfoMbdBozJOwUNl/P52Feub0jhuzNv4y1efg9FKYZI1L5FIDh3DLqS8NMLvnjoP5TXH0vcgNraGEIorsJlVTKg0o8htQYya8KpCjfhEHJvbw+j2cztdRUOpASMqrfAHgjh+yv04YhIJaaHnhxQPr9786ksOvPBXO8qnelA7IobWRhMqSTD3JaTpS8mCLU1i+2YDUr2nYNInL4PV5USy6QWcMNuNf/3fYihbgpj9u4XUXDdjtWcCTAY7Wv6xCKWvrUFpgu1KfqnDi0xzcVFenAkki+PQdxlFZ/xMMvmtvUZZUNBNv1tnRjH/ug4sOI4klcWtUEmT4r7+fh3e2Xol3E4btrSH0O4ly1fRUOnUY3S1DarOiGRKo5uIBo+PyrgtIcrUZmLRtcFmscGcfhWXLHwaNgeFKYVUIjmkDK+Qkgj09Sm45lenY13fTHT4eGlXI3jtmXBMQyQaR10RNU+dOgRiKTT1UJNfM8NJVlOakuALpeEwxlDnCOKHlz6BY2e1FBZShlNsALZu1eE5sk59gRQivcC4F8pQHzfgwwoS0k+37hJS54M1aAgZsbYoAO/ZbWSp1UJnOxkjZ54EF4koW3jdTR9gzkg/Vv5jDYLr+jD/9vnY7rFAc8+Fu6QEgWAQzW+9h9Rzb6NoWydc0QR4fFKmM1POcfFltnCr3aPTo7M6CdvJAZxweTfG5ybWGKiUdcCiV2rw02fPQ3vEiUCcy0eBTqXyCadhUqIYUarAYlCofMmqDhjpJmUQAx64jOPxOCpsGk4c+x5+dNViWOwUphRSieSQMuxC6iEh/dI9ZyBomIsptWayMpPipUlaU7Gth5ruO8MIREgQyGgbV2UlPwrMhrToAtQT0lPTNI7O7m5874IncOpRrXs37ftDwhONKFi10oZ3PyDReq0CZT0u9Oq9MJ22Ay5qgve2GmB6ZQScZjd8E0pgPrIOI8YdCV9cw5NvvIBeuwK33oJanQ3TSq0ItTeR+PZg6jEzsL4rDY+aRjidgEU1YKSzDOPrR6Fv7SZE310LtakLtr4QjIEIdJTWFAln1GZCwKFHqCiIyqN8mHmyDzOmhmHg4ZtDyM8/X6rFPc9fiJH1FZhZp8DBM06RBR+Iq1jemEBzbxTxZBrFDiNmjLBgZFGKTpomJnXZ0q3Hiq0xTCp7Gz/73GJYpUUqkRxyhr9p71Nw/3MXwFx0DJZv6sSaVj3CCSOKLGFMrDJg9jgnDHq9aKpubQ3g/a1RtASsMOvjGF0cw5HjS2FECEePvw+zpgzQtO8PP4AkAUrEFLR2GrByjRM72xsQUyZBbyDhdFTCZSuCze0gC80Go9FCzWOF/EexbO0K3L/uDezQRSjzGiaknJikOOD19fFMKVhB6faRQqrpNMaZS3BB3XQcP/sYaDp+gRZDNBBGuC+AQK8PUW8HYqleGPWb0DBiPWZODaCyIp4Z/87m6VBKlspwyQf1VG6fI6vdjHc2e7GjzwwdlVetK4x5Y4tQXZYZvMyjwZZv6cPadh2CVMYusuaPGKFiQl0RnHgdFy5cBDtbpAd+RiUSyRAY/qa9V8HFd56FdzuPo2Z9GOOrOmGnCt4XtmB9Ww0MZJ2a9SmxxnUkqUN9aR+q3dwXU8HmjjJ0+YpQbOjCfVc/jFPmU9N+XxZcPpwLFlVyIT9P12VBu4esx9gRiGEcTJZRsNpLKF0kRCRMbAWzpdfa3ooPdmzE9kAPUtE4As1tJP4xzJwwFardIh47OHQGTK8bg9rqOmh0DPd3jURiCId6EQs3UhN/E9zmlagp2Y4RVRHYnZQOLsmBnoUOBN0QHnqhDt985FJ4UhWoL+kh56GmfRrbu0vQ0ltClnVMTAsWIQvVbIxjbFU3rIYEvFTGWzrLkYypOHX8m/jrdc/Lpr1E8hEw7BYprwvzo0dmwGxz4OSpGzCu1iNeisQSKja2FGPx2onY1F6OCmcAx0/cjNlj2uCy8+trDR0eG175cAyWbajB185ZhpnjPUOzSAvBOSJR0sgS9AV4FnUzOvtKKY56BKLlUAz1UIyjYDQ5YbE6SZiMSPNYdTrwrdXLSSw1LDhinhiOqqWSSKXjZIFGEAl7ocV3IhVrhNPSicriFlQWdaHYHRUz9lAwmTQfaClSml97vwQPvX0Ejp3UimMm7ECJK0r3Bg29AQve3lSHV9dPQDBqJOuzCQsnbcW4Gi/0VMbRuA4f7izDi6smwKrz4qZLV4j5Fw/ijEokkiEwvEKaD1uGuVA5RP7OLt9CYz9M7nfO//5acYORi5ehMNmSJGMT1BpHIKiDN2iFP2QnkbRC1dug6Kzk3wSFFDSdikFLB5FKhmEyROC0Bkj0Q3A5UuREyz8z7j8v/GFN92Dlw/TL2x7fpRUqkXxkHDohPZzJF6D87wPB+7lUco7J/y6RSP6nyQlpzvb534AFkC02dtwM5+ewgzl+UcSf7Dd3nBRRiUTSj/8tIZVIJJJDgBRSiUQiOUikkEokEslBIoVUIpFIDhIppBKJRHKQSCGVSCSSg0QKqUQikRwkUkglEonkINklpBoGWlxeIpFIJIOxS0jTagmP4ZFIJBLJfrLbIlXKg9mvEolEItkHKbV6l/G52yJVijuzXyUSiUSyD9JKNU+oLNj9skk/8tHsN4lEIpHsg7R+3HPZr7uFNJx03J2GU85tJJFIJPuAX84bzfU/zP7cLaRFo37pjRtOeSr7UyKRSCQDEDec9I5a/uPN2Z95TXvCrE2+LKWOjmZ/SiQSiaQfKZSm08YJl2Z/CvYQUmXU7dGoeuoFsokvkUgkBVD0SFgu+Kq1+q6d2S2CPYSUsY/67XNR48U3aIpNiqlEIpHkIBGNGi6/y1L7h99mt+xiwFWLgo1fPsOcfmaRLt1syG6SSCSS/0m4Oc+WaCERZQZd/q2v8Tq3RWlcZEgsOU6Ff19LxUkkEsl/Ffx2nl8s8TPR/s35fIYkjuG2r49Qk53fVpNbz1W1pjKd1qWHJkeUSiSS/z54xBJ3tud+otzFKf/t/EDsU0g1TVO0Lacb4UjplbTH4gs5XRaz3oJ0ymhQUns9Y5VIJJKPIwlNl44nlUQqnQ7r1GggHPWFy21lSfx1YVy5/XZeQ3hABhRSTaN96y4yaG6PI5lIjFMSbaU6XZMR6aQO0Cm0l4+VzX2JRPLfgsZqqWqpdErTp6GvjmvqyF5DVNukqZaAMvaFuKIUXpC9oBCyiGodJ1sTifgoQ2LLSKQ9NmgpEtCEFE6JRPK/gWrQoOlSUF1hxTShWTMltimlS4OFxHQvYRQiumWuI2nAJAPWVmrJmAlKWgqoRCL5nyQNlf6Z4kl1Qk84aFvrmvqWt7+Y7iGQojnftcCmRULTkFxXAS0iuz5JJBIJo1lSMaWh16TZVihj3wvki+meQtq4wEzN9wlacmU9iagxu1kikUgkREqxJDXdxHaDqXqtUvNsOLt5t5A+9thFujPnd1VZoiunQPFbspslEolEko/OGo3Fj9hkbtM1Kce/LvqB7hLSdHqeJdkUOEIf31IMJS67NUkkEkkhVGMaymgf/LXL1RkvhXiTEFJNu1UN7VhSbk28MxWIyVXwJBKJZFBMcSgLNihjXG2K8ngqI6QfXmQMWnon2NJvVyMd0wl/EolEIimMRlap+chOxG3r1HEvxDJC2rjAnIB/pj653kkW6a7mvkQikUgKoUNSrQ8Z1PT7yqid0ayQjjBriv4IxHfYeJ4TiUQikQyGDorOGYHq/GBPIU2Gj4DisUghlUgkkiERVXRYroyiT/6lNcKsJfQzFCVpFrslEolEMiiaRgJqwKrdQvoaCWk9piEJKaQSiUQyFPQkoE1YoxyfFdL0ZpioyT+NfsiuTxKJRDIENCCGFNao47Jv6IWQKphMX6WQSiQSydCIkZqu20NIFQ0TSWGlkEokEskQIPGMaQo27BJS7UMYNQsmkLrKiUokEolkKCiIKxFsVKbQJ/8WQmrGOCmkEolEMkRYSKPYvKeQGjGGmvdSSCUSiWQIULM+rsSxdbeQajBgE0ZrevqUSCQSyT5RkkhgPLYpSnYNJu0DGLQijEL6f0tIE9nPfSHvLhKJZC9UEtA+NCqz84XUiXrlYITUBMRi2a8F3v1n9vGTg3jh/dk/Yl82nIOiXxy5tMXjRsTime/BGKUnTh6NuSca9Cniz3qI06cxBrsp89tEu43G7Pf+eRimNHM6C5UPE+P0CgYow2waBjhcIpEMIxoLqR9NewppKWqROnAhDQSAja2lpCdGNJT2wOHI7iB6aF9raw35MZEQxVBT04MaJ9X6rC6wbjV2O+HvMWJiQw+qS7NCdhCIEEh4/PQlHjPB73eQLtInSmm7U6QT9D0uxMfJf9DT4xd6WFNaRn/5G7sAHKbMJ0x+8tkj8uB0BmCk7U4OhoQ2J3EHQ2OrEdt7SlHmiKO6zC+Em+HyaaPyaaV9nDFHqb9AGZuojEtJYAOYPorSKNVUIjm06EhAe9CyW0g16LX1qCEZ1QsPB0Bzlwn3LjoKzbFy1JX7MKasCy5zDF1RE5qby7G1qxw+v4kqeoz2+zGlvAvl5I8lqov2LSc/iMZw9enLcdSU5gOzquggtsr8PhMFRcLspzij5RQHfcbqyIOL/DhhjvEn+6G4Yz50R/2g/+hq3iLSM2XMWNrN4sq/gHKXK2sB+mgTeaRPl6mLoqN0mikfzi6YWWRdsYy/zGH7Baf7+eV1eHT5LArXhCl1zaJ8mK4uFz5srkOzj2c5pPRQ+Y2h8qsro3TklXEzleOY8q24lsqwrPwAEiGRSIZOAkllEloVhT75t/YaCWktqsgiPTAhNQNNHSSkj5+Nzb7p8HqjtI1cjqgbbjdpV3Ykv89Lm0B/CDMpQ5SEwGx2o8LdiSuOXYzjpvNQqyFCYcYoqii5zk4Txe1Gp6+Cfo+gkEfQ/hEwuSoofBe5bALI705fJ97buQmbvJ3kzws2Os2cLlJXt9uFKGkt58BM/8a7KzB3xHhUVFRkDqfIolG6CVAYiO6ktO6ksHfC7fKiorITFSSoHJXIb14xDAbL3uI3xuEfa05Bp5fjySsfURqVVD6ZwDi/BcuY4ps24j185ezFlA4KcYhxSySSA0BHAtqCduX4fCFtQLmSPHCLtK3NjD++fBL6orMQjQD0n+qxBUX8zcKCsOd6etFIBH20zUz7eY/Zwn/bcNGsZzFr0naIn/uCgm6LmtG+nT7XFaFvuwXtFCKqOVwzxV8Nc18RisxFtK0Ilir6XlSEtr4I3t6+HMvb29FnjlAaLZjEKSSB7KN0sZ91dDTrEOejgXzMqm7A5EkNQHsEkbZ2oK+PXATRvijpWZvwHTH3oai6D9VV9NkQQcPkKIUlUrpPKFq8vbwBz6w/i35Vi/LJlAwXXyRbPruh2MQxXMaiDLO7G4qW4+qjX6Z0SBWVSA4lmp4EdDu69hTSUSgjU/WAhXQbCekvHjkO2zxTqFIXUcUX+in+9HkAT4SrfBaLGUX5+0kQPJ4oii2tuPLUN3HqlG3CohsIIXCkY9u2mbGt1YLWD2nDm8WweIrgKSZ5PrYVlmIKs5WCf7MGxREzWkdTRHMsKK4eTRtrsI0VktLBFFFgY9j/h9soHRGMmTMarRGSL8rHLoVq60MNixv5sWwTGYKFfucnU6SLvLOzjCYRnRJBzRwPRk+hvFNQg2RJWNRPvTEa979xLB0/mu8Fu8qLk9pG5ZP7zVi4DCnNvJPji4ok9eG4mg9xzaVv0H1DCqlEckgxkIA2onu3kGrQaWtRSjsObL0mK9DcbMGvnzoZzRiPcLMVPZnN4IWfS/l7HVBCP1gUeuiPWBA6tyo0eSwlMSix9uAysqZmjt+0h2j0h+Na+TZ9UiQiiGY69qVSlEasaK6jLec0w0KRRjZZYOHtvZnt4aN7YC2x0jHjYbWejLqZ4zOJ7NmE8RT3pkdWUtojGP/ZmYiUlKCJ/dG/8KZNCL+9EtjUjNKeMKyciXw4sXnbRJpoWw+HPT6M+pMpxqN7UUfR7cpzP/jwt1eOxyNvn0ReSkUZ7fKbLR9rtkB5c7h3927+5H3sZ2b9Snz26JdQUpcrZIlEckhIIKVMRY+iICWE87bJUJXxMPG8UCSlJKv76dLQPD0m7e31ozSYx2jlRp1WbdNpZeT4000OZp3mS+o0o6rTbLS/hhzvF46+w+HUkhGfNrGhSaup6tKMheIh17gB2rIni7XWpcWaVtytuYqTWjpk0gxtDs0eMmuekpSm1Xk1txla0Evbd+7erh/frVmLI1rA59Fi6/2aErdpit2uFaFHKy1Kajve9GgIpLWqYyo0U5GqdXmheVe0aInnlmrla1u08p6AZkymtLAtpSUTZi1pi2rJ8X7NN6FXU3hbSCe2K7TdHjZr7ohOM3jMmq9d1Txeo2asDmlFpYXzFY9C29JVpW1uG60ZHdVajZLes3yo3BQqQyVbhuW5feS4jK3kh7e7rC3ajNE7NJslUTAe6aSTbnic4kQKLyB6++PQMkJ6EVSthoQ0AYW8HNC/WMSkbdnp1j7scGi9vUHNaCeHoNYeJEe/2z0dWjqwU2sPhLTegIeM4LhmNwa1IPnZ2R7UAok+zV7crs0etVEbUxTMCzn7zwZt6zpob/ytUvO+4tCUVFhT6oOayQ4tETNppm1OTQ0mtVApbZ8U1NRi2h5I0PbS3dvJf0kliVZvQjMuS2mmnUGtxalqKYdRMyTjWsjv01Q1pRmm1GuNXXat69UmzfTmSq16Y6umSyS1lF3VvJPCWnKyV0vak1pyRFLzTu3UkhMSWtgV0lQjiWtxZn+E9uuDqqYLJTVzF4lywKT1+IxayeigZqe89P8X10Nr7VS1dZ4ira0jocWozEBlGKfy6aXy2Rno0HoTdAPozZRhIBDfo4x740FNi3doY4tbtbkTOjWjIZ4Xuvwn/8l/w/5Ph7TSghgLaa5pr2IVnJqBPg8E7inkB9b7nVjXXIt3Foufmc3cg8cF1Dp5SwY/ffX7nHDS9py/SfOAyXV+zKttEX72gDy00OYXH3fCT662xYmWWjry1BbU1vI+CutFcnnbnbTdT8c4X6zdY3vG/+7t6ydR4PMn0/ZsJriLk7MO/vV+8rMMdS3ZFNJ/3zw6kHtREX7652ymjZRmP4XJYfEjBj/9ppRkPC1zwsULs2ahooHzohbMv8gv0iGiy0HeuFzWt9Ri3Ton3llG26h8BJwkF4W7Oyi0UFkz/JfLmJKMU+dRuBT/JM5rftgSiWTYURLUFp8BPzXt07uEVNsCu3KgQpqH1wssWpL5zMed/cyRv5u7Ri1cCIzs7ykHeV6yxIUli8jP624Ky40dI2jjJ3aKY3fscGHkItrq23O7dweFvWjE7u0LafvIfttdXng/QceOXEiOdhI7Vu2g/aswcid90j+RVjreS8dnIIWjje5VFAnHM4PCXTJC7PHOEL4poaRuXheFQx4oHnFANt0jr/dSfn0ijYXYQelbwmWY/c3095q/j+GkcxkOEKREIhlmNBJSZSyCLKSZpj2Jq3Is9Bq/nEiTyXoQLhyEtv1DaFEPmbsWYfIKF+vnctsV8mdToE0eBc3CT2kLhLm1Cdrb79u0iN+rlXrKNEckofWV6TRljEezURyenphWui27XUfbp2a2R+nY2IdlWnlu+5zd2220Xfi36bTI6E7NystWzZin2WNWLfLaGq1k+QbNAR011ROanprvvplxTU1bMm6TqpWtKtX0HTpN79BpsWqP5lhXJn7bUzYt5oppKtivqsVL4hSOX9PDrukpvlKfTvMpNm30ZI9mcRfOb08XtHWteWVEbsDyY0dlWG6DNqWhcHjSSSfd8DvFRX9/hsTtr4t6SDVRg4LlVPP19DkMvPQSsKYj+2MIVFQCJ59Mn9nf/RHhrc58r3hgmvC3pqIT+FSnOLaT9g24/aUKVHRWDL79ZHKg40+5gnbS138sRsUa/kI/ed+0zPeKBzgGcpmfGWhfJzkODxTeLsRP8ijCJji+NZn97K3iG52U5/yAsvBxa4AHFmd/D5Fp0ymqadkfEonkkKMkSVBnIUIWaZ6Q7oBJ0w2PkPIzyGXLMp9D4aKLkHlmWAgK4+7Hs9+byd8/a8VjymXs/6LsM0+Kq+B2jv/uWswfwvYMX8vGkYuQuJD2sUf28jgfLLbu5kJydbSRA3ons2kX88jlwuZj8/fTcRfdQPs4/gJwGh/PS8ZAtFB6RflR5gcsQ4lEMuwoKRLSkYjtKaTLoYd5eISUWbc+KwSTMr8LQn4m034WgoHIhcP++PvkxzMBruOPi9aLFfuGtJ3/3Lr3dmbdru20bd1kTF4vfGegsPYg7ziRt8l5+/P3MfnHcpAcfhZO50W3Ubz9DsnnNi4/DmIQP7z/olspGdmfEonkIyIqLNLkLiFleHRT9uuwsITdkgWZH4OwEK+LlyQDIcK5LfMihV/A4PUFdAxvf52EkY/PbF9I25k9tvOG2wv432M7cSulgb/nhb8L2ic80Qfys5ONb9d+PojCFCxgz1nYX+537hhCHPJaNu8iEXvD6VmyR6SFuW1hXnz/AXLZ3x9yWd7ncdny6V9E4rgCZXcgadmD3MEDxcnkxZvzs1ec+wonb39/eNNe4eXDO7PhDupvf8kLNx8RR3ZfPv395SjkfyC/jPBP5Pzkfu8iz0P/cHb5zcY3YBgFYL9D8TcYPKpJfIpfhOgCNczcdhsp1z64DbeLt10DcVv/feR9F/nBf1Tb+2/L/R5oPzNI+HvlLx/ad9seBxfmttvyA/1oyU//oHnJh/OVLbt9HbNrf/8s8rH82e/4nP9Bw6V9ud2F/A0WJyN2Z/0MFt8+wxnkmEL78tnlb9efwgw1PGaXn/0p66GWUX9/WXizln8Mf+a+5DFY2hixm/7k/BUKI59cmoRE7cPvYPAb++xXiUQikUgkEolEIpFIJBKJRCKRSCQSiUQikUgkEolEIpFIJBKJRCKRSCQSiUQikUgkEolEIpFIJBKJRCKRSCQSiUQikUgkEolEIpFIJBKJRCKRSCQSiUQikUgkEolEIpFIJBKJRCKRSCQSiUQikUgkEolEIpFIJBKJRCKRSCQSiUQikUgkEolEIpFIJBKJRCKRSCQSiUQikUgkEolEIpFIJBKJRCKRSCQSiUQikUgkEolEIpFIJBKJRCKRSCQSiUQikUgkEolEIpFIJBKJRCKRSCQSiUQikUgkEolEIpFIJBKJRCKRSCQSiUQikUgkEolEIpFIJBKJRCKRSCQSiUQikUgkEolEIpFIJBKJRCKRSCQSiUQikUgkEolEIpFIJBKJRCKRSCQSiUQikUgkEolEIpFIJBKJRCKRSCQSiUQikUgkEolEIpFIJBKJRCKRSCQSiUQikUgkEolEIpFIJBKJRCKRSCQSiUQikUgkEolEIpFIJBKJRCKRSCQSiUQikUgkEolEIpFIJBKJRCKRSCQSiUQikUgkEolEIpFIJBKJRCKRSCQSiUQikUgkEolEIpFIJBKJRCKRSCQSiUQikUgkEolEIpFIJBKJRCKRSCQSiUQikUgkEolEIpFIJBKJRCKRSA53gP8HBcJMo/6jWd4AAAAASUVORK5CYII=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71" name="AutoShape 5" descr="NGI Belgium / IGN Belgique"/>
          <p:cNvSpPr>
            <a:spLocks noChangeAspect="1" noChangeArrowheads="1"/>
          </p:cNvSpPr>
          <p:nvPr/>
        </p:nvSpPr>
        <p:spPr bwMode="auto">
          <a:xfrm>
            <a:off x="2127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72" name="ZoneTexte 71"/>
          <p:cNvSpPr txBox="1"/>
          <p:nvPr/>
        </p:nvSpPr>
        <p:spPr>
          <a:xfrm>
            <a:off x="1809750" y="1708150"/>
            <a:ext cx="15303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23450" lvl="1" indent="-17145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fr-FR" sz="800" dirty="0" smtClean="0"/>
              <a:t>IDOX</a:t>
            </a:r>
            <a:endParaRPr lang="fr-FR" sz="800" dirty="0"/>
          </a:p>
          <a:p>
            <a:pPr marL="423450" lvl="1" indent="-17145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fr-FR" sz="800" dirty="0" smtClean="0"/>
              <a:t>BKG</a:t>
            </a:r>
            <a:endParaRPr lang="fr-FR" sz="800" dirty="0"/>
          </a:p>
        </p:txBody>
      </p:sp>
    </p:spTree>
    <p:extLst>
      <p:ext uri="{BB962C8B-B14F-4D97-AF65-F5344CB8AC3E}">
        <p14:creationId xmlns:p14="http://schemas.microsoft.com/office/powerpoint/2010/main" val="2850018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Capitalizing</a:t>
            </a:r>
            <a:r>
              <a:rPr lang="fr-FR" dirty="0" smtClean="0"/>
              <a:t> on the </a:t>
            </a:r>
            <a:r>
              <a:rPr lang="fr-FR" dirty="0" err="1" smtClean="0"/>
              <a:t>BDUni</a:t>
            </a:r>
            <a:r>
              <a:rPr lang="fr-FR" dirty="0" smtClean="0"/>
              <a:t> </a:t>
            </a:r>
            <a:r>
              <a:rPr lang="fr-FR" dirty="0" err="1" smtClean="0"/>
              <a:t>experience</a:t>
            </a:r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r>
              <a:rPr lang="fr-FR" cap="all" dirty="0"/>
              <a:t>11/10/2023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Institut national de l’information géographique et forestière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17</a:t>
            </a:fld>
            <a:endParaRPr lang="fr-FR" dirty="0"/>
          </a:p>
        </p:txBody>
      </p:sp>
      <p:sp>
        <p:nvSpPr>
          <p:cNvPr id="3072" name="Espace réservé du contenu 3071"/>
          <p:cNvSpPr>
            <a:spLocks noGrp="1"/>
          </p:cNvSpPr>
          <p:nvPr>
            <p:ph sz="quarter" idx="14"/>
          </p:nvPr>
        </p:nvSpPr>
        <p:spPr>
          <a:xfrm>
            <a:off x="359998" y="1836000"/>
            <a:ext cx="3932602" cy="2574000"/>
          </a:xfrm>
        </p:spPr>
        <p:txBody>
          <a:bodyPr/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fr-FR" dirty="0" err="1" smtClean="0"/>
              <a:t>Similar</a:t>
            </a:r>
            <a:r>
              <a:rPr lang="fr-FR" dirty="0" smtClean="0"/>
              <a:t> concepts: unique identifier and life-cycle </a:t>
            </a:r>
            <a:r>
              <a:rPr lang="fr-FR" dirty="0" err="1" smtClean="0"/>
              <a:t>attributes</a:t>
            </a:r>
            <a:endParaRPr lang="fr-FR" dirty="0" smtClean="0"/>
          </a:p>
          <a:p>
            <a:pPr marL="171450" indent="-171450">
              <a:buFont typeface="Wingdings" panose="05000000000000000000" pitchFamily="2" charset="2"/>
              <a:buChar char="Ø"/>
            </a:pPr>
            <a:endParaRPr lang="fr-FR" dirty="0" smtClean="0"/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fr-FR" dirty="0" smtClean="0"/>
              <a:t>The </a:t>
            </a:r>
            <a:r>
              <a:rPr lang="fr-FR" dirty="0" err="1" smtClean="0"/>
              <a:t>same</a:t>
            </a:r>
            <a:r>
              <a:rPr lang="fr-FR" dirty="0" smtClean="0"/>
              <a:t> </a:t>
            </a:r>
            <a:r>
              <a:rPr lang="fr-FR" dirty="0" err="1" smtClean="0"/>
              <a:t>principles</a:t>
            </a:r>
            <a:r>
              <a:rPr lang="fr-FR" dirty="0" smtClean="0"/>
              <a:t> are </a:t>
            </a:r>
            <a:r>
              <a:rPr lang="fr-FR" dirty="0" err="1" smtClean="0"/>
              <a:t>being</a:t>
            </a:r>
            <a:r>
              <a:rPr lang="fr-FR" dirty="0" smtClean="0"/>
              <a:t> </a:t>
            </a:r>
            <a:r>
              <a:rPr lang="fr-FR" dirty="0" err="1" smtClean="0"/>
              <a:t>implemented</a:t>
            </a:r>
            <a:r>
              <a:rPr lang="fr-FR" dirty="0" smtClean="0"/>
              <a:t> in the OME2 </a:t>
            </a:r>
            <a:r>
              <a:rPr lang="fr-FR" dirty="0" err="1" smtClean="0"/>
              <a:t>database</a:t>
            </a:r>
            <a:r>
              <a:rPr lang="fr-FR" dirty="0" smtClean="0"/>
              <a:t>:</a:t>
            </a:r>
          </a:p>
          <a:p>
            <a:pPr marL="423450" lvl="1" indent="-171450">
              <a:buFont typeface="Wingdings" panose="05000000000000000000" pitchFamily="2" charset="2"/>
              <a:buChar char="Ø"/>
            </a:pPr>
            <a:r>
              <a:rPr lang="fr-FR" dirty="0" err="1" smtClean="0"/>
              <a:t>History</a:t>
            </a:r>
            <a:r>
              <a:rPr lang="fr-FR" dirty="0" smtClean="0"/>
              <a:t> tables</a:t>
            </a:r>
          </a:p>
          <a:p>
            <a:pPr marL="423450" lvl="1" indent="-171450">
              <a:buFont typeface="Wingdings" panose="05000000000000000000" pitchFamily="2" charset="2"/>
              <a:buChar char="Ø"/>
            </a:pPr>
            <a:r>
              <a:rPr lang="fr-FR" dirty="0" err="1" smtClean="0"/>
              <a:t>Re-use</a:t>
            </a:r>
            <a:r>
              <a:rPr lang="fr-FR" dirty="0" smtClean="0"/>
              <a:t> of the </a:t>
            </a:r>
            <a:r>
              <a:rPr lang="fr-FR" dirty="0" err="1" smtClean="0"/>
              <a:t>BDUni</a:t>
            </a:r>
            <a:r>
              <a:rPr lang="fr-FR" dirty="0" smtClean="0"/>
              <a:t> triggers to </a:t>
            </a:r>
            <a:r>
              <a:rPr lang="fr-FR" dirty="0" err="1" smtClean="0"/>
              <a:t>fill</a:t>
            </a:r>
            <a:r>
              <a:rPr lang="fr-FR" dirty="0" smtClean="0"/>
              <a:t> the life-cycle information.</a:t>
            </a:r>
          </a:p>
          <a:p>
            <a:pPr marL="423450" lvl="1" indent="-171450">
              <a:buFont typeface="Wingdings" panose="05000000000000000000" pitchFamily="2" charset="2"/>
              <a:buChar char="Ø"/>
            </a:pPr>
            <a:endParaRPr lang="fr-FR" dirty="0"/>
          </a:p>
          <a:p>
            <a:r>
              <a:rPr lang="fr-FR" dirty="0" smtClean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 </a:t>
            </a:r>
            <a:r>
              <a:rPr lang="fr-FR" b="1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A </a:t>
            </a:r>
            <a:r>
              <a:rPr lang="fr-FR" b="1" dirty="0" err="1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functional</a:t>
            </a:r>
            <a:r>
              <a:rPr lang="fr-FR" b="1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 life-cycle management system </a:t>
            </a:r>
            <a:r>
              <a:rPr lang="fr-FR" b="1" dirty="0" err="1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with</a:t>
            </a:r>
            <a:r>
              <a:rPr lang="fr-FR" b="1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 </a:t>
            </a:r>
            <a:r>
              <a:rPr lang="fr-FR" b="1" dirty="0" err="1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very</a:t>
            </a:r>
            <a:r>
              <a:rPr lang="fr-FR" b="1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 </a:t>
            </a:r>
            <a:r>
              <a:rPr lang="fr-FR" b="1" dirty="0" err="1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little</a:t>
            </a:r>
            <a:r>
              <a:rPr lang="fr-FR" b="1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 </a:t>
            </a:r>
            <a:r>
              <a:rPr lang="fr-FR" b="1" dirty="0" err="1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additional</a:t>
            </a:r>
            <a:r>
              <a:rPr lang="fr-FR" b="1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 </a:t>
            </a:r>
            <a:r>
              <a:rPr lang="fr-FR" b="1" dirty="0" err="1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implementation</a:t>
            </a:r>
            <a:r>
              <a:rPr lang="fr-FR" b="1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.</a:t>
            </a:r>
            <a:endParaRPr lang="fr-FR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Espace réservé du texte 30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fr-FR" dirty="0"/>
              <a:t>Use and </a:t>
            </a:r>
            <a:r>
              <a:rPr lang="fr-FR" dirty="0" err="1"/>
              <a:t>re-use</a:t>
            </a:r>
            <a:r>
              <a:rPr lang="fr-FR" dirty="0"/>
              <a:t> of the </a:t>
            </a:r>
            <a:r>
              <a:rPr lang="fr-FR" dirty="0" err="1"/>
              <a:t>BDUni</a:t>
            </a:r>
            <a:r>
              <a:rPr lang="fr-FR" dirty="0"/>
              <a:t> management system</a:t>
            </a:r>
          </a:p>
          <a:p>
            <a:pPr>
              <a:buAutoNum type="arabicPeriod" startAt="3"/>
            </a:pPr>
            <a:endParaRPr lang="fr-FR" dirty="0"/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8882" y="2260414"/>
            <a:ext cx="1770000" cy="1622026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8017" y="2260070"/>
            <a:ext cx="1504050" cy="1023025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cxnSp>
        <p:nvCxnSpPr>
          <p:cNvPr id="10" name="Connecteur droit avec flèche 9"/>
          <p:cNvCxnSpPr/>
          <p:nvPr/>
        </p:nvCxnSpPr>
        <p:spPr>
          <a:xfrm>
            <a:off x="5613400" y="2702526"/>
            <a:ext cx="1790700" cy="0"/>
          </a:xfrm>
          <a:prstGeom prst="straightConnector1">
            <a:avLst/>
          </a:prstGeom>
          <a:ln w="6350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avec flèche 20"/>
          <p:cNvCxnSpPr/>
          <p:nvPr/>
        </p:nvCxnSpPr>
        <p:spPr>
          <a:xfrm>
            <a:off x="6022951" y="3039449"/>
            <a:ext cx="1381149" cy="0"/>
          </a:xfrm>
          <a:prstGeom prst="straightConnector1">
            <a:avLst/>
          </a:prstGeom>
          <a:ln w="6350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avec flèche 22"/>
          <p:cNvCxnSpPr/>
          <p:nvPr/>
        </p:nvCxnSpPr>
        <p:spPr>
          <a:xfrm flipV="1">
            <a:off x="6226151" y="3039449"/>
            <a:ext cx="1177949" cy="177800"/>
          </a:xfrm>
          <a:prstGeom prst="straightConnector1">
            <a:avLst/>
          </a:prstGeom>
          <a:ln w="6350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avec flèche 24"/>
          <p:cNvCxnSpPr/>
          <p:nvPr/>
        </p:nvCxnSpPr>
        <p:spPr>
          <a:xfrm flipV="1">
            <a:off x="6169001" y="3217249"/>
            <a:ext cx="1235099" cy="152400"/>
          </a:xfrm>
          <a:prstGeom prst="straightConnector1">
            <a:avLst/>
          </a:prstGeom>
          <a:ln w="6350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73" name="ZoneTexte 3072"/>
          <p:cNvSpPr txBox="1"/>
          <p:nvPr/>
        </p:nvSpPr>
        <p:spPr>
          <a:xfrm>
            <a:off x="4618882" y="1951693"/>
            <a:ext cx="60946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50" dirty="0" err="1" smtClean="0"/>
              <a:t>BDUni</a:t>
            </a:r>
            <a:endParaRPr lang="fr-FR" sz="1050" dirty="0"/>
          </a:p>
        </p:txBody>
      </p:sp>
      <p:sp>
        <p:nvSpPr>
          <p:cNvPr id="35" name="ZoneTexte 34"/>
          <p:cNvSpPr txBox="1"/>
          <p:nvPr/>
        </p:nvSpPr>
        <p:spPr>
          <a:xfrm>
            <a:off x="7028017" y="1998804"/>
            <a:ext cx="57259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50" dirty="0" smtClean="0"/>
              <a:t>OME2</a:t>
            </a:r>
            <a:endParaRPr lang="fr-FR" sz="1050" dirty="0"/>
          </a:p>
        </p:txBody>
      </p:sp>
      <p:cxnSp>
        <p:nvCxnSpPr>
          <p:cNvPr id="3076" name="Connecteur droit avec flèche 3075"/>
          <p:cNvCxnSpPr/>
          <p:nvPr/>
        </p:nvCxnSpPr>
        <p:spPr>
          <a:xfrm>
            <a:off x="5746750" y="2851150"/>
            <a:ext cx="1657350" cy="366099"/>
          </a:xfrm>
          <a:prstGeom prst="straightConnector1">
            <a:avLst/>
          </a:prstGeom>
          <a:ln w="6350">
            <a:solidFill>
              <a:srgbClr val="0070C0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9285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r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r>
              <a:rPr lang="fr-FR" cap="all" dirty="0"/>
              <a:t>11/10/2023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Institut national de l’information  géographique et forestière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18</a:t>
            </a:fld>
            <a:endParaRPr lang="fr-FR" dirty="0"/>
          </a:p>
        </p:txBody>
      </p:sp>
      <p:sp>
        <p:nvSpPr>
          <p:cNvPr id="11" name="Espace réservé du texte 10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cap="none" dirty="0" err="1" smtClean="0">
                <a:solidFill>
                  <a:schemeClr val="tx2">
                    <a:lumMod val="75000"/>
                  </a:schemeClr>
                </a:solidFill>
              </a:rPr>
              <a:t>Thank</a:t>
            </a:r>
            <a:r>
              <a:rPr lang="fr-FR" cap="none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fr-FR" cap="none" dirty="0" err="1" smtClean="0">
                <a:solidFill>
                  <a:schemeClr val="tx2">
                    <a:lumMod val="75000"/>
                  </a:schemeClr>
                </a:solidFill>
              </a:rPr>
              <a:t>you</a:t>
            </a:r>
            <a:r>
              <a:rPr lang="fr-FR" cap="none" dirty="0" smtClean="0">
                <a:solidFill>
                  <a:schemeClr val="tx2">
                    <a:lumMod val="75000"/>
                  </a:schemeClr>
                </a:solidFill>
              </a:rPr>
              <a:t> for </a:t>
            </a:r>
            <a:r>
              <a:rPr lang="fr-FR" cap="none" dirty="0" err="1" smtClean="0">
                <a:solidFill>
                  <a:schemeClr val="tx2">
                    <a:lumMod val="75000"/>
                  </a:schemeClr>
                </a:solidFill>
              </a:rPr>
              <a:t>your</a:t>
            </a:r>
            <a:r>
              <a:rPr lang="fr-FR" cap="none" dirty="0" smtClean="0">
                <a:solidFill>
                  <a:schemeClr val="tx2">
                    <a:lumMod val="75000"/>
                  </a:schemeClr>
                </a:solidFill>
              </a:rPr>
              <a:t> attention</a:t>
            </a:r>
          </a:p>
          <a:p>
            <a:endParaRPr lang="fr-FR" cap="none" dirty="0"/>
          </a:p>
          <a:p>
            <a:r>
              <a:rPr lang="fr-FR" sz="1200" b="0" cap="none" dirty="0" smtClean="0">
                <a:solidFill>
                  <a:schemeClr val="tx1"/>
                </a:solidFill>
              </a:rPr>
              <a:t>Contact: noemie.gremeaux@ign.fr</a:t>
            </a:r>
            <a:endParaRPr lang="fr-FR" sz="1200" b="0" cap="none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2805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1640" y="3831890"/>
            <a:ext cx="4386634" cy="66498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auto">
          <a:xfrm>
            <a:off x="7816196" y="3962341"/>
            <a:ext cx="540000" cy="28800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 defTabSz="9953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sz="1400" b="1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  <a:cs typeface="Arial" charset="0"/>
              </a:rPr>
              <a:t>1 &amp; 2</a:t>
            </a:r>
          </a:p>
        </p:txBody>
      </p:sp>
      <p:sp>
        <p:nvSpPr>
          <p:cNvPr id="15" name="Rectangle 14"/>
          <p:cNvSpPr/>
          <p:nvPr/>
        </p:nvSpPr>
        <p:spPr bwMode="auto">
          <a:xfrm>
            <a:off x="6772484" y="4016341"/>
            <a:ext cx="288000" cy="18000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 defTabSz="9953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400" b="1" i="0" u="none" strike="noStrike" cap="none" normalizeH="0" baseline="0" dirty="0" smtClean="0">
              <a:ln>
                <a:noFill/>
              </a:ln>
              <a:solidFill>
                <a:schemeClr val="accent3"/>
              </a:solidFill>
              <a:effectLst/>
              <a:latin typeface="Arial" charset="0"/>
              <a:cs typeface="Arial" charset="0"/>
            </a:endParaRPr>
          </a:p>
        </p:txBody>
      </p:sp>
      <p:cxnSp>
        <p:nvCxnSpPr>
          <p:cNvPr id="16" name="Connecteur droit 15"/>
          <p:cNvCxnSpPr>
            <a:stCxn id="14" idx="1"/>
            <a:endCxn id="15" idx="3"/>
          </p:cNvCxnSpPr>
          <p:nvPr/>
        </p:nvCxnSpPr>
        <p:spPr bwMode="auto">
          <a:xfrm flipH="1">
            <a:off x="7060484" y="4106341"/>
            <a:ext cx="755712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Réduire / Augmenter le niveau de liste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fr-FR" dirty="0" smtClean="0"/>
              <a:t>Pour augmenter le niveau de liste :</a:t>
            </a:r>
          </a:p>
          <a:p>
            <a:pPr lvl="2"/>
            <a:r>
              <a:rPr lang="fr-FR" dirty="0" smtClean="0"/>
              <a:t>(Ex. : pour passer du texte de niveau 1 au texte de niveau 2 sur la page suivante)</a:t>
            </a:r>
          </a:p>
          <a:p>
            <a:pPr lvl="2"/>
            <a:r>
              <a:rPr lang="fr-FR" dirty="0" smtClean="0"/>
              <a:t>Sélectionner le texte de niveau 1 sur la page de texte</a:t>
            </a:r>
          </a:p>
          <a:p>
            <a:pPr lvl="2"/>
            <a:r>
              <a:rPr lang="fr-FR" dirty="0" smtClean="0"/>
              <a:t>Menu Accueil / Augmenter le niveau de liste </a:t>
            </a:r>
            <a:r>
              <a:rPr lang="fr-FR" dirty="0" smtClean="0">
                <a:solidFill>
                  <a:schemeClr val="bg2"/>
                </a:solidFill>
              </a:rPr>
              <a:t>(2)</a:t>
            </a:r>
          </a:p>
          <a:p>
            <a:pPr lvl="2"/>
            <a:r>
              <a:rPr lang="fr-FR" dirty="0" smtClean="0"/>
              <a:t>Cette opération permet de passer au niveau de texte suivant</a:t>
            </a:r>
          </a:p>
          <a:p>
            <a:endParaRPr lang="fr-FR" dirty="0" smtClean="0"/>
          </a:p>
          <a:p>
            <a:r>
              <a:rPr lang="fr-FR" dirty="0" smtClean="0"/>
              <a:t>Pour réduire le niveau de liste :</a:t>
            </a:r>
          </a:p>
          <a:p>
            <a:pPr lvl="2"/>
            <a:r>
              <a:rPr lang="fr-FR" dirty="0" smtClean="0"/>
              <a:t>(Ex. : pour passer du texte niveau 2 au texte niveau 1 sur la page suivante)</a:t>
            </a:r>
          </a:p>
          <a:p>
            <a:pPr lvl="2"/>
            <a:r>
              <a:rPr lang="fr-FR" dirty="0" smtClean="0"/>
              <a:t>Sélectionner le texte niveau 2 sur la page de texte</a:t>
            </a:r>
          </a:p>
          <a:p>
            <a:pPr lvl="2"/>
            <a:r>
              <a:rPr lang="fr-FR" dirty="0" smtClean="0"/>
              <a:t>Menu Accueil / Réduire le niveau de liste </a:t>
            </a:r>
            <a:r>
              <a:rPr lang="fr-FR" dirty="0" smtClean="0">
                <a:solidFill>
                  <a:schemeClr val="bg2"/>
                </a:solidFill>
              </a:rPr>
              <a:t>(1)</a:t>
            </a:r>
          </a:p>
          <a:p>
            <a:pPr lvl="2"/>
            <a:r>
              <a:rPr lang="fr-FR" dirty="0" smtClean="0"/>
              <a:t>Cette opération permet de passer au niveau de texte précédent</a:t>
            </a:r>
            <a:endParaRPr lang="fr-FR" dirty="0"/>
          </a:p>
        </p:txBody>
      </p:sp>
      <p:sp>
        <p:nvSpPr>
          <p:cNvPr id="27" name="Espace réservé du texte 2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 smtClean="0"/>
              <a:t>Méthodologie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r>
              <a:rPr lang="fr-FR" cap="all" smtClean="0"/>
              <a:t>XX/XX/XXXX</a:t>
            </a:r>
            <a:endParaRPr lang="fr-FR" cap="all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Intitulé de la direction/service interministérielle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19</a:t>
            </a:fld>
            <a:endParaRPr lang="fr-FR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Contents</a:t>
            </a:r>
            <a:endParaRPr lang="fr-FR" dirty="0"/>
          </a:p>
        </p:txBody>
      </p:sp>
      <p:sp>
        <p:nvSpPr>
          <p:cNvPr id="10" name="Espace réservé du texte 9"/>
          <p:cNvSpPr>
            <a:spLocks noGrp="1"/>
          </p:cNvSpPr>
          <p:nvPr>
            <p:ph type="body" sz="quarter" idx="13"/>
          </p:nvPr>
        </p:nvSpPr>
        <p:spPr>
          <a:xfrm>
            <a:off x="359998" y="1891968"/>
            <a:ext cx="3926252" cy="2530800"/>
          </a:xfrm>
        </p:spPr>
        <p:txBody>
          <a:bodyPr/>
          <a:lstStyle/>
          <a:p>
            <a:r>
              <a:rPr lang="fr-FR" sz="1200" dirty="0" smtClean="0">
                <a:solidFill>
                  <a:schemeClr val="tx2">
                    <a:lumMod val="75000"/>
                  </a:schemeClr>
                </a:solidFill>
              </a:rPr>
              <a:t>IGN </a:t>
            </a:r>
            <a:r>
              <a:rPr lang="fr-FR" sz="1200" dirty="0" err="1" smtClean="0">
                <a:solidFill>
                  <a:schemeClr val="tx2">
                    <a:lumMod val="75000"/>
                  </a:schemeClr>
                </a:solidFill>
              </a:rPr>
              <a:t>France’s</a:t>
            </a:r>
            <a:r>
              <a:rPr lang="fr-FR" sz="1200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fr-FR" sz="1200" dirty="0" err="1" smtClean="0">
                <a:solidFill>
                  <a:schemeClr val="tx2">
                    <a:lumMod val="75000"/>
                  </a:schemeClr>
                </a:solidFill>
              </a:rPr>
              <a:t>BDUni</a:t>
            </a:r>
            <a:endParaRPr lang="fr-FR" sz="1200" dirty="0" smtClean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fr-FR" sz="1200" dirty="0" smtClean="0"/>
              <a:t>The </a:t>
            </a:r>
            <a:r>
              <a:rPr lang="fr-FR" sz="1200" dirty="0" err="1" smtClean="0"/>
              <a:t>BDUni</a:t>
            </a:r>
            <a:r>
              <a:rPr lang="fr-FR" sz="1200" dirty="0" smtClean="0"/>
              <a:t> management system</a:t>
            </a:r>
          </a:p>
          <a:p>
            <a:r>
              <a:rPr lang="fr-FR" sz="1200" dirty="0" smtClean="0">
                <a:solidFill>
                  <a:schemeClr val="tx2">
                    <a:lumMod val="75000"/>
                  </a:schemeClr>
                </a:solidFill>
              </a:rPr>
              <a:t>Use and </a:t>
            </a:r>
            <a:r>
              <a:rPr lang="fr-FR" sz="1200" dirty="0" err="1" smtClean="0">
                <a:solidFill>
                  <a:schemeClr val="tx2">
                    <a:lumMod val="75000"/>
                  </a:schemeClr>
                </a:solidFill>
              </a:rPr>
              <a:t>re-use</a:t>
            </a:r>
            <a:r>
              <a:rPr lang="fr-FR" sz="1200" dirty="0" smtClean="0">
                <a:solidFill>
                  <a:schemeClr val="tx2">
                    <a:lumMod val="75000"/>
                  </a:schemeClr>
                </a:solidFill>
              </a:rPr>
              <a:t> of the </a:t>
            </a:r>
            <a:r>
              <a:rPr lang="fr-FR" sz="1200" dirty="0" err="1" smtClean="0">
                <a:solidFill>
                  <a:schemeClr val="tx2">
                    <a:lumMod val="75000"/>
                  </a:schemeClr>
                </a:solidFill>
              </a:rPr>
              <a:t>BDUni</a:t>
            </a:r>
            <a:r>
              <a:rPr lang="fr-FR" sz="1200" dirty="0" smtClean="0">
                <a:solidFill>
                  <a:schemeClr val="tx2">
                    <a:lumMod val="75000"/>
                  </a:schemeClr>
                </a:solidFill>
              </a:rPr>
              <a:t> management system</a:t>
            </a:r>
          </a:p>
          <a:p>
            <a:pPr lvl="1"/>
            <a:endParaRPr lang="fr-FR" sz="1050" dirty="0"/>
          </a:p>
        </p:txBody>
      </p:sp>
      <p:sp>
        <p:nvSpPr>
          <p:cNvPr id="20" name="Espace réservé de la date 1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r>
              <a:rPr lang="fr-FR" cap="all" dirty="0"/>
              <a:t>11/10/2023</a:t>
            </a:r>
          </a:p>
        </p:txBody>
      </p:sp>
      <p:sp>
        <p:nvSpPr>
          <p:cNvPr id="21" name="Espace réservé du pied de page 2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Institut national de l’information  géographique et forestière</a:t>
            </a:r>
          </a:p>
        </p:txBody>
      </p:sp>
      <p:sp>
        <p:nvSpPr>
          <p:cNvPr id="22" name="Espace réservé du numéro de diapositive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57853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r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Titre</a:t>
            </a:r>
            <a:endParaRPr lang="fr-FR" dirty="0"/>
          </a:p>
        </p:txBody>
      </p:sp>
      <p:sp>
        <p:nvSpPr>
          <p:cNvPr id="11" name="Espace réservé du contenu 10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fr-FR" dirty="0" smtClean="0"/>
              <a:t>Texte de niveau 1</a:t>
            </a:r>
          </a:p>
          <a:p>
            <a:pPr lvl="1"/>
            <a:r>
              <a:rPr lang="fr-FR" dirty="0" smtClean="0"/>
              <a:t>Texte de niveau 2</a:t>
            </a:r>
          </a:p>
          <a:p>
            <a:pPr lvl="2"/>
            <a:r>
              <a:rPr lang="fr-FR" dirty="0" smtClean="0"/>
              <a:t>Texte de niveau 3</a:t>
            </a:r>
          </a:p>
          <a:p>
            <a:pPr lvl="3"/>
            <a:r>
              <a:rPr lang="fr-FR" dirty="0" smtClean="0"/>
              <a:t>Texte de niveau 4</a:t>
            </a:r>
          </a:p>
          <a:p>
            <a:pPr lvl="4"/>
            <a:r>
              <a:rPr lang="fr-FR" dirty="0" smtClean="0"/>
              <a:t>Texte de niveau 5</a:t>
            </a:r>
          </a:p>
        </p:txBody>
      </p:sp>
      <p:sp>
        <p:nvSpPr>
          <p:cNvPr id="23" name="Espace réservé du texte 2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smtClean="0"/>
              <a:t>Titre de partie</a:t>
            </a:r>
          </a:p>
          <a:p>
            <a:pPr lvl="1"/>
            <a:r>
              <a:rPr lang="fr-FR" smtClean="0"/>
              <a:t>Sous-titre de partie</a:t>
            </a:r>
            <a:endParaRPr lang="fr-FR" dirty="0"/>
          </a:p>
        </p:txBody>
      </p:sp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r>
              <a:rPr lang="fr-FR" cap="all" smtClean="0"/>
              <a:t>XX/XX/XXXX</a:t>
            </a:r>
            <a:endParaRPr lang="fr-FR" cap="all" dirty="0"/>
          </a:p>
        </p:txBody>
      </p:sp>
      <p:sp>
        <p:nvSpPr>
          <p:cNvPr id="9" name="Espace réservé du pied de page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Intitulé de la direction/service interministérielle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20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21818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r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Couleurs</a:t>
            </a:r>
            <a:endParaRPr lang="fr-FR" dirty="0"/>
          </a:p>
        </p:txBody>
      </p:sp>
      <p:sp>
        <p:nvSpPr>
          <p:cNvPr id="11" name="Espace réservé du contenu 10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fr-FR" dirty="0" smtClean="0"/>
              <a:t>La palette de couleurs à utiliser est celle présente dans ce modèle.</a:t>
            </a:r>
          </a:p>
        </p:txBody>
      </p:sp>
      <p:sp>
        <p:nvSpPr>
          <p:cNvPr id="23" name="Espace réservé du texte 2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smtClean="0"/>
              <a:t>Titre de partie</a:t>
            </a:r>
          </a:p>
          <a:p>
            <a:pPr lvl="1"/>
            <a:r>
              <a:rPr lang="fr-FR" smtClean="0"/>
              <a:t>Sous-titre de partie</a:t>
            </a:r>
            <a:endParaRPr lang="fr-FR" dirty="0"/>
          </a:p>
        </p:txBody>
      </p:sp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r>
              <a:rPr lang="fr-FR" cap="all" smtClean="0"/>
              <a:t>XX/XX/XXXX</a:t>
            </a:r>
            <a:endParaRPr lang="fr-FR" cap="all" dirty="0"/>
          </a:p>
        </p:txBody>
      </p:sp>
      <p:sp>
        <p:nvSpPr>
          <p:cNvPr id="9" name="Espace réservé du pied de page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smtClean="0"/>
              <a:t>Intitulé de la direction/service interministérielle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21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98341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Copier / coller les textes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fr-FR" dirty="0" smtClean="0"/>
              <a:t>À partir d’une ancienne présentation</a:t>
            </a:r>
          </a:p>
          <a:p>
            <a:pPr lvl="2"/>
            <a:r>
              <a:rPr lang="fr-FR" dirty="0" smtClean="0"/>
              <a:t>Sélectionner et copier les textes de votre ancienne présentation</a:t>
            </a:r>
          </a:p>
          <a:p>
            <a:pPr lvl="2"/>
            <a:r>
              <a:rPr lang="fr-FR" dirty="0" smtClean="0"/>
              <a:t>Sélectionner la zone texte de la nouvelle présentation</a:t>
            </a:r>
          </a:p>
          <a:p>
            <a:pPr lvl="2"/>
            <a:r>
              <a:rPr lang="fr-FR" dirty="0" smtClean="0"/>
              <a:t>Cliquer sur « Accueil / Coller (sélectionner la petite flèche sous l’icône Coller) / Collage spécial »</a:t>
            </a:r>
          </a:p>
          <a:p>
            <a:pPr lvl="2"/>
            <a:r>
              <a:rPr lang="fr-FR" dirty="0" smtClean="0"/>
              <a:t>Cocher « Coller », « Texte sans mise en forme »  et « OK »</a:t>
            </a:r>
          </a:p>
          <a:p>
            <a:pPr lvl="2"/>
            <a:r>
              <a:rPr lang="fr-FR" dirty="0" smtClean="0"/>
              <a:t>Il faut ensuite appliquer les niveaux de texte à l’aide des outils « Réduire / Augmenter le niveau de liste »</a:t>
            </a:r>
          </a:p>
        </p:txBody>
      </p:sp>
      <p:sp>
        <p:nvSpPr>
          <p:cNvPr id="9" name="Espace réservé du texte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 smtClean="0"/>
              <a:t>Méthodologie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r>
              <a:rPr lang="fr-FR" cap="all" smtClean="0"/>
              <a:t>XX/XX/XXXX</a:t>
            </a:r>
            <a:endParaRPr lang="fr-FR" cap="all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Intitulé de la direction/service interministérielle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22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68855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Modifier les logotypes partenaires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fr-FR" dirty="0" smtClean="0"/>
              <a:t>Modifier les logotypes partenaires dans les masques :</a:t>
            </a:r>
          </a:p>
          <a:p>
            <a:pPr lvl="2"/>
            <a:r>
              <a:rPr lang="fr-FR" dirty="0" smtClean="0"/>
              <a:t>Menu « affichage » / « Masque des diapositives »</a:t>
            </a:r>
          </a:p>
          <a:p>
            <a:pPr lvl="2"/>
            <a:r>
              <a:rPr lang="fr-FR" dirty="0" smtClean="0"/>
              <a:t>Les remplacements de logotypes se fera sur les trois premiers masques</a:t>
            </a:r>
          </a:p>
          <a:p>
            <a:pPr lvl="3"/>
            <a:r>
              <a:rPr lang="fr-FR" dirty="0" smtClean="0"/>
              <a:t>Masque 1 correspond aux pages 3, 4, 5 et 6</a:t>
            </a:r>
          </a:p>
          <a:p>
            <a:pPr lvl="3"/>
            <a:r>
              <a:rPr lang="fr-FR" dirty="0" smtClean="0"/>
              <a:t>Masque 2  correspond à la page de couverture 1</a:t>
            </a:r>
          </a:p>
          <a:p>
            <a:pPr lvl="3"/>
            <a:r>
              <a:rPr lang="fr-FR" dirty="0" smtClean="0"/>
              <a:t>Masque 3 correspond à la page de titre 2</a:t>
            </a:r>
          </a:p>
          <a:p>
            <a:pPr lvl="2"/>
            <a:r>
              <a:rPr lang="fr-FR" dirty="0" smtClean="0"/>
              <a:t>Sélectionner l’image d’emplacement du logotype partenaire</a:t>
            </a:r>
          </a:p>
          <a:p>
            <a:pPr lvl="2"/>
            <a:r>
              <a:rPr lang="fr-FR" dirty="0" smtClean="0"/>
              <a:t>Menu « Format » /  « Remplacer l’image »</a:t>
            </a:r>
          </a:p>
          <a:p>
            <a:pPr lvl="2"/>
            <a:r>
              <a:rPr lang="fr-FR" dirty="0" smtClean="0"/>
              <a:t>Choisissez l’image de votre choix</a:t>
            </a:r>
          </a:p>
          <a:p>
            <a:pPr lvl="2"/>
            <a:r>
              <a:rPr lang="fr-FR" dirty="0" smtClean="0"/>
              <a:t>Cliquer sur « Insérer »</a:t>
            </a:r>
          </a:p>
          <a:p>
            <a:pPr lvl="2"/>
            <a:r>
              <a:rPr lang="fr-FR" dirty="0" smtClean="0"/>
              <a:t>Menu « Affichage » / « Normal »</a:t>
            </a:r>
          </a:p>
          <a:p>
            <a:pPr lvl="2"/>
            <a:endParaRPr lang="fr-FR" dirty="0" smtClean="0"/>
          </a:p>
        </p:txBody>
      </p:sp>
      <p:sp>
        <p:nvSpPr>
          <p:cNvPr id="9" name="Espace réservé du texte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 smtClean="0"/>
              <a:t>Méthodologie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r>
              <a:rPr lang="fr-FR" cap="all" smtClean="0"/>
              <a:t>XX/XX/XXXX</a:t>
            </a:r>
            <a:endParaRPr lang="fr-FR" cap="all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Intitulé de la direction/service interministérielle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23</a:t>
            </a:fld>
            <a:endParaRPr lang="fr-FR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4031940" y="2787735"/>
            <a:ext cx="378305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356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pour une image  3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903" b="25903"/>
          <a:stretch>
            <a:fillRect/>
          </a:stretch>
        </p:blipFill>
        <p:spPr>
          <a:xfrm>
            <a:off x="0" y="843558"/>
            <a:ext cx="9144000" cy="4406400"/>
          </a:xfrm>
        </p:spPr>
      </p:pic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 smtClean="0">
                <a:solidFill>
                  <a:schemeClr val="bg1"/>
                </a:solidFill>
              </a:rPr>
              <a:t>1. IGN </a:t>
            </a:r>
            <a:r>
              <a:rPr lang="fr-FR" dirty="0" err="1" smtClean="0">
                <a:solidFill>
                  <a:schemeClr val="bg1"/>
                </a:solidFill>
              </a:rPr>
              <a:t>France’s</a:t>
            </a:r>
            <a:r>
              <a:rPr lang="fr-FR" dirty="0" smtClean="0">
                <a:solidFill>
                  <a:schemeClr val="bg1"/>
                </a:solidFill>
              </a:rPr>
              <a:t> </a:t>
            </a:r>
            <a:r>
              <a:rPr lang="fr-FR" dirty="0" err="1" smtClean="0">
                <a:solidFill>
                  <a:schemeClr val="bg1"/>
                </a:solidFill>
              </a:rPr>
              <a:t>BDUni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z="800" dirty="0">
                <a:solidFill>
                  <a:schemeClr val="bg1"/>
                </a:solidFill>
              </a:rPr>
              <a:t>Institut national de l’information géographique et forestière</a:t>
            </a:r>
          </a:p>
          <a:p>
            <a:endParaRPr lang="fr-FR" dirty="0"/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>
                <a:solidFill>
                  <a:schemeClr val="bg1"/>
                </a:solidFill>
              </a:rPr>
              <a:pPr/>
              <a:t>3</a:t>
            </a:fld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6300192" y="4515966"/>
            <a:ext cx="252028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800" dirty="0" smtClean="0">
                <a:solidFill>
                  <a:schemeClr val="bg1"/>
                </a:solidFill>
              </a:rPr>
              <a:t>Pointe à Colombier, Saint-Barthélemy – IGN</a:t>
            </a:r>
            <a:endParaRPr lang="fr-FR" sz="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224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IGN </a:t>
            </a:r>
            <a:r>
              <a:rPr lang="fr-FR" dirty="0" err="1" smtClean="0"/>
              <a:t>France’s</a:t>
            </a:r>
            <a:r>
              <a:rPr lang="fr-FR" dirty="0" smtClean="0"/>
              <a:t> </a:t>
            </a:r>
            <a:r>
              <a:rPr lang="fr-FR" dirty="0" err="1" smtClean="0"/>
              <a:t>BDUni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r>
              <a:rPr lang="fr-FR" cap="all" dirty="0"/>
              <a:t>11/10/2023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Institut national de l’information géographique et forestière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4</a:t>
            </a:fld>
            <a:endParaRPr lang="fr-FR" dirty="0"/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 smtClean="0"/>
              <a:t>IGN </a:t>
            </a:r>
            <a:r>
              <a:rPr lang="fr-FR" dirty="0" err="1" smtClean="0"/>
              <a:t>France’s</a:t>
            </a:r>
            <a:r>
              <a:rPr lang="fr-FR" dirty="0" smtClean="0"/>
              <a:t> </a:t>
            </a:r>
            <a:r>
              <a:rPr lang="fr-FR" dirty="0" err="1" smtClean="0"/>
              <a:t>BDUni</a:t>
            </a:r>
            <a:endParaRPr lang="fr-FR" dirty="0"/>
          </a:p>
        </p:txBody>
      </p:sp>
      <p:sp>
        <p:nvSpPr>
          <p:cNvPr id="9" name="Espace réservé du texte 8"/>
          <p:cNvSpPr>
            <a:spLocks noGrp="1"/>
          </p:cNvSpPr>
          <p:nvPr>
            <p:ph type="body" sz="quarter" idx="14"/>
          </p:nvPr>
        </p:nvSpPr>
        <p:spPr>
          <a:xfrm>
            <a:off x="359998" y="1836000"/>
            <a:ext cx="2915857" cy="2574000"/>
          </a:xfrm>
        </p:spPr>
        <p:txBody>
          <a:bodyPr/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fr-FR" dirty="0" smtClean="0"/>
              <a:t>IGN </a:t>
            </a:r>
            <a:r>
              <a:rPr lang="fr-FR" dirty="0" err="1" smtClean="0"/>
              <a:t>France’s</a:t>
            </a:r>
            <a:r>
              <a:rPr lang="fr-FR" dirty="0" smtClean="0"/>
              <a:t> central production </a:t>
            </a:r>
            <a:r>
              <a:rPr lang="fr-FR" dirty="0" err="1" smtClean="0"/>
              <a:t>database</a:t>
            </a:r>
            <a:endParaRPr lang="fr-FR" dirty="0" smtClean="0"/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fr-FR" dirty="0" err="1"/>
              <a:t>Created</a:t>
            </a:r>
            <a:r>
              <a:rPr lang="fr-FR" dirty="0"/>
              <a:t> in 2006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fr-FR" dirty="0" smtClean="0"/>
              <a:t>1:10k multi-</a:t>
            </a:r>
            <a:r>
              <a:rPr lang="fr-FR" dirty="0" err="1" smtClean="0"/>
              <a:t>theme</a:t>
            </a:r>
            <a:r>
              <a:rPr lang="fr-FR" dirty="0" smtClean="0"/>
              <a:t> </a:t>
            </a:r>
            <a:r>
              <a:rPr lang="fr-FR" dirty="0" err="1" smtClean="0"/>
              <a:t>vector</a:t>
            </a:r>
            <a:r>
              <a:rPr lang="fr-FR" dirty="0" smtClean="0"/>
              <a:t> data</a:t>
            </a:r>
          </a:p>
          <a:p>
            <a:pPr marL="423450" lvl="1" indent="-17145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fr-FR" sz="900" dirty="0"/>
              <a:t>Buildings</a:t>
            </a:r>
          </a:p>
          <a:p>
            <a:pPr marL="423450" lvl="1" indent="-17145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fr-FR" sz="900" dirty="0"/>
              <a:t>Administrative </a:t>
            </a:r>
          </a:p>
          <a:p>
            <a:pPr marL="423450" lvl="1" indent="-17145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fr-FR" sz="900" dirty="0" err="1"/>
              <a:t>Hydrography</a:t>
            </a:r>
            <a:endParaRPr lang="fr-FR" sz="900" dirty="0"/>
          </a:p>
          <a:p>
            <a:pPr marL="423450" lvl="1" indent="-17145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fr-FR" sz="900" dirty="0"/>
              <a:t>Land </a:t>
            </a:r>
            <a:r>
              <a:rPr lang="fr-FR" sz="900" dirty="0" err="1"/>
              <a:t>cover</a:t>
            </a:r>
            <a:endParaRPr lang="fr-FR" sz="900" dirty="0"/>
          </a:p>
          <a:p>
            <a:pPr marL="423450" lvl="1" indent="-17145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fr-FR" sz="900" dirty="0" err="1"/>
              <a:t>Named</a:t>
            </a:r>
            <a:r>
              <a:rPr lang="fr-FR" sz="900" dirty="0"/>
              <a:t> places</a:t>
            </a:r>
          </a:p>
          <a:p>
            <a:pPr marL="423450" lvl="1" indent="-17145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fr-FR" sz="900" dirty="0"/>
              <a:t>Transport</a:t>
            </a:r>
          </a:p>
          <a:p>
            <a:pPr marL="423450" lvl="1" indent="-171450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fr-FR" sz="900" dirty="0"/>
              <a:t>…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fr-FR" dirty="0" smtClean="0"/>
              <a:t>200 tables and 1800 </a:t>
            </a:r>
            <a:r>
              <a:rPr lang="fr-FR" dirty="0" err="1" smtClean="0"/>
              <a:t>fields</a:t>
            </a:r>
            <a:endParaRPr lang="fr-FR" dirty="0" smtClean="0"/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fr-FR" dirty="0" smtClean="0"/>
              <a:t>~180 million live </a:t>
            </a:r>
            <a:r>
              <a:rPr lang="fr-FR" dirty="0" err="1" smtClean="0"/>
              <a:t>objects</a:t>
            </a:r>
            <a:r>
              <a:rPr lang="fr-FR" dirty="0" smtClean="0"/>
              <a:t> and 450 million </a:t>
            </a:r>
            <a:r>
              <a:rPr lang="fr-FR" dirty="0" err="1" smtClean="0"/>
              <a:t>historical</a:t>
            </a:r>
            <a:r>
              <a:rPr lang="fr-FR" dirty="0" smtClean="0"/>
              <a:t> </a:t>
            </a:r>
            <a:r>
              <a:rPr lang="fr-FR" dirty="0" err="1" smtClean="0"/>
              <a:t>objects</a:t>
            </a:r>
            <a:endParaRPr lang="fr-FR" dirty="0" smtClean="0"/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fr-FR" dirty="0" smtClean="0"/>
              <a:t>690 Go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fr-FR" dirty="0" err="1" smtClean="0"/>
              <a:t>PostgreSQL</a:t>
            </a:r>
            <a:r>
              <a:rPr lang="fr-FR" dirty="0" smtClean="0"/>
              <a:t>/</a:t>
            </a:r>
            <a:r>
              <a:rPr lang="fr-FR" dirty="0" err="1" smtClean="0"/>
              <a:t>PostGIS</a:t>
            </a:r>
            <a:endParaRPr lang="fr-FR" dirty="0"/>
          </a:p>
        </p:txBody>
      </p:sp>
      <p:pic>
        <p:nvPicPr>
          <p:cNvPr id="12" name="Picture 12" descr="G:\Festschrift und Präsentationen\BKG_Hausintern\EBM_Ausschnitt_klein.gif">
            <a:extLst>
              <a:ext uri="{FF2B5EF4-FFF2-40B4-BE49-F238E27FC236}">
                <a16:creationId xmlns:a16="http://schemas.microsoft.com/office/drawing/2014/main" xmlns="" id="{BB449939-AA57-414F-B956-CAACB88DF5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687317" y="3579860"/>
            <a:ext cx="919566" cy="680273"/>
          </a:xfrm>
          <a:prstGeom prst="rect">
            <a:avLst/>
          </a:prstGeom>
          <a:solidFill>
            <a:srgbClr val="173866"/>
          </a:solidFill>
          <a:ln w="9525">
            <a:noFill/>
            <a:miter lim="800000"/>
            <a:headEnd/>
            <a:tailEnd/>
          </a:ln>
        </p:spPr>
      </p:pic>
      <p:pic>
        <p:nvPicPr>
          <p:cNvPr id="13" name="Picture 17">
            <a:extLst>
              <a:ext uri="{FF2B5EF4-FFF2-40B4-BE49-F238E27FC236}">
                <a16:creationId xmlns:a16="http://schemas.microsoft.com/office/drawing/2014/main" xmlns="" id="{BBA0ED3C-C8DD-4061-87EF-499B4A21D8C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94076" y="3719084"/>
            <a:ext cx="840681" cy="641057"/>
          </a:xfrm>
          <a:prstGeom prst="rect">
            <a:avLst/>
          </a:prstGeom>
          <a:ln>
            <a:noFill/>
          </a:ln>
        </p:spPr>
      </p:pic>
      <p:sp>
        <p:nvSpPr>
          <p:cNvPr id="14" name="ZoneTexte 13"/>
          <p:cNvSpPr txBox="1"/>
          <p:nvPr/>
        </p:nvSpPr>
        <p:spPr>
          <a:xfrm>
            <a:off x="5670598" y="4260133"/>
            <a:ext cx="45076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rgbClr val="1738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EBM</a:t>
            </a:r>
            <a:endParaRPr lang="fr-FR" sz="1200" dirty="0">
              <a:solidFill>
                <a:srgbClr val="173866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6480954" y="4375295"/>
            <a:ext cx="45076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rgbClr val="1738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ERM</a:t>
            </a:r>
            <a:endParaRPr lang="fr-FR" sz="1200" dirty="0">
              <a:solidFill>
                <a:srgbClr val="173866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7641" y="3726449"/>
            <a:ext cx="622746" cy="2707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Cylindre 16"/>
          <p:cNvSpPr/>
          <p:nvPr/>
        </p:nvSpPr>
        <p:spPr>
          <a:xfrm>
            <a:off x="3779912" y="2214016"/>
            <a:ext cx="845820" cy="955474"/>
          </a:xfrm>
          <a:prstGeom prst="can">
            <a:avLst/>
          </a:prstGeom>
          <a:gradFill rotWithShape="1">
            <a:gsLst>
              <a:gs pos="0">
                <a:srgbClr val="C0504D">
                  <a:tint val="50000"/>
                  <a:satMod val="300000"/>
                </a:srgbClr>
              </a:gs>
              <a:gs pos="35000">
                <a:srgbClr val="C0504D">
                  <a:tint val="37000"/>
                  <a:satMod val="300000"/>
                </a:srgbClr>
              </a:gs>
              <a:gs pos="100000">
                <a:srgbClr val="C0504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algn="ctr"/>
            <a:r>
              <a:rPr lang="fr-FR" sz="1400" b="1" kern="0" dirty="0" err="1" smtClean="0">
                <a:solidFill>
                  <a:prstClr val="black"/>
                </a:solidFill>
                <a:latin typeface="Calibri"/>
              </a:rPr>
              <a:t>BDUni</a:t>
            </a:r>
            <a:endParaRPr lang="fr-FR" sz="1400" b="1" kern="0" dirty="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9476" y="1973295"/>
            <a:ext cx="1088089" cy="1029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2109" y="2273584"/>
            <a:ext cx="977725" cy="836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5913" y="2082659"/>
            <a:ext cx="874110" cy="8111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5036" y="951630"/>
            <a:ext cx="906922" cy="884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9511" y="866055"/>
            <a:ext cx="1007701" cy="8075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8" name="Connecteur droit avec flèche 17"/>
          <p:cNvCxnSpPr>
            <a:stCxn id="17" idx="4"/>
            <a:endCxn id="1029" idx="1"/>
          </p:cNvCxnSpPr>
          <p:nvPr/>
        </p:nvCxnSpPr>
        <p:spPr>
          <a:xfrm>
            <a:off x="4625732" y="2691753"/>
            <a:ext cx="1006377" cy="0"/>
          </a:xfrm>
          <a:prstGeom prst="straightConnector1">
            <a:avLst/>
          </a:prstGeom>
          <a:ln>
            <a:solidFill>
              <a:schemeClr val="bg2">
                <a:lumMod val="40000"/>
                <a:lumOff val="6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avec flèche 19"/>
          <p:cNvCxnSpPr>
            <a:stCxn id="17" idx="4"/>
            <a:endCxn id="1031" idx="1"/>
          </p:cNvCxnSpPr>
          <p:nvPr/>
        </p:nvCxnSpPr>
        <p:spPr>
          <a:xfrm flipV="1">
            <a:off x="4625732" y="1393786"/>
            <a:ext cx="1009304" cy="1297967"/>
          </a:xfrm>
          <a:prstGeom prst="straightConnector1">
            <a:avLst/>
          </a:prstGeom>
          <a:ln>
            <a:solidFill>
              <a:schemeClr val="bg2">
                <a:lumMod val="40000"/>
                <a:lumOff val="6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avec flèche 21"/>
          <p:cNvCxnSpPr>
            <a:stCxn id="17" idx="4"/>
            <a:endCxn id="12" idx="1"/>
          </p:cNvCxnSpPr>
          <p:nvPr/>
        </p:nvCxnSpPr>
        <p:spPr>
          <a:xfrm>
            <a:off x="4625732" y="2691753"/>
            <a:ext cx="1061585" cy="1228244"/>
          </a:xfrm>
          <a:prstGeom prst="straightConnector1">
            <a:avLst/>
          </a:prstGeom>
          <a:ln>
            <a:solidFill>
              <a:schemeClr val="bg2">
                <a:lumMod val="40000"/>
                <a:lumOff val="6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ZoneTexte 24"/>
          <p:cNvSpPr txBox="1"/>
          <p:nvPr/>
        </p:nvSpPr>
        <p:spPr>
          <a:xfrm>
            <a:off x="7385496" y="1015909"/>
            <a:ext cx="142699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50" i="1" dirty="0" err="1" smtClean="0"/>
              <a:t>Database</a:t>
            </a:r>
            <a:r>
              <a:rPr lang="fr-FR" sz="1050" i="1" dirty="0" smtClean="0"/>
              <a:t> </a:t>
            </a:r>
            <a:r>
              <a:rPr lang="fr-FR" sz="1050" i="1" dirty="0" err="1" smtClean="0"/>
              <a:t>products</a:t>
            </a:r>
            <a:endParaRPr lang="fr-FR" sz="1050" i="1" dirty="0"/>
          </a:p>
        </p:txBody>
      </p:sp>
      <p:sp>
        <p:nvSpPr>
          <p:cNvPr id="32" name="ZoneTexte 31"/>
          <p:cNvSpPr txBox="1"/>
          <p:nvPr/>
        </p:nvSpPr>
        <p:spPr>
          <a:xfrm>
            <a:off x="7525666" y="2982964"/>
            <a:ext cx="114665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i="1" dirty="0" err="1" smtClean="0"/>
              <a:t>Paper</a:t>
            </a:r>
            <a:r>
              <a:rPr lang="fr-FR" sz="1050" i="1" dirty="0" smtClean="0"/>
              <a:t> </a:t>
            </a:r>
            <a:r>
              <a:rPr lang="fr-FR" sz="1050" i="1" dirty="0" err="1" smtClean="0"/>
              <a:t>maps</a:t>
            </a:r>
            <a:endParaRPr lang="fr-FR" sz="1050" i="1" dirty="0"/>
          </a:p>
        </p:txBody>
      </p:sp>
      <p:sp>
        <p:nvSpPr>
          <p:cNvPr id="33" name="ZoneTexte 32"/>
          <p:cNvSpPr txBox="1"/>
          <p:nvPr/>
        </p:nvSpPr>
        <p:spPr>
          <a:xfrm>
            <a:off x="7366761" y="4039612"/>
            <a:ext cx="166904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50" i="1" dirty="0" err="1" smtClean="0"/>
              <a:t>Pan-European</a:t>
            </a:r>
            <a:r>
              <a:rPr lang="fr-FR" sz="1050" i="1" dirty="0" smtClean="0"/>
              <a:t> </a:t>
            </a:r>
            <a:r>
              <a:rPr lang="fr-FR" sz="1050" i="1" dirty="0" err="1" smtClean="0"/>
              <a:t>products</a:t>
            </a:r>
            <a:endParaRPr lang="fr-FR" sz="1050" i="1" dirty="0"/>
          </a:p>
        </p:txBody>
      </p:sp>
      <p:sp>
        <p:nvSpPr>
          <p:cNvPr id="34" name="ZoneTexte 33"/>
          <p:cNvSpPr txBox="1"/>
          <p:nvPr/>
        </p:nvSpPr>
        <p:spPr>
          <a:xfrm>
            <a:off x="5842586" y="3109922"/>
            <a:ext cx="114665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i="1" dirty="0" smtClean="0"/>
              <a:t>Web services</a:t>
            </a:r>
            <a:endParaRPr lang="fr-FR" sz="1050" i="1" dirty="0"/>
          </a:p>
        </p:txBody>
      </p:sp>
    </p:spTree>
    <p:extLst>
      <p:ext uri="{BB962C8B-B14F-4D97-AF65-F5344CB8AC3E}">
        <p14:creationId xmlns:p14="http://schemas.microsoft.com/office/powerpoint/2010/main" val="1577566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Nuage 65"/>
          <p:cNvSpPr/>
          <p:nvPr/>
        </p:nvSpPr>
        <p:spPr>
          <a:xfrm>
            <a:off x="2762260" y="1347614"/>
            <a:ext cx="3923181" cy="2996300"/>
          </a:xfrm>
          <a:prstGeom prst="cloud">
            <a:avLst/>
          </a:prstGeom>
          <a:solidFill>
            <a:srgbClr val="FFF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Titr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Updating</a:t>
            </a:r>
            <a:r>
              <a:rPr lang="fr-FR" dirty="0" smtClean="0"/>
              <a:t> the </a:t>
            </a:r>
            <a:r>
              <a:rPr lang="fr-FR" dirty="0" err="1" smtClean="0"/>
              <a:t>BDUni</a:t>
            </a:r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r>
              <a:rPr lang="fr-FR" cap="all" dirty="0"/>
              <a:t>11/10/2023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Institut national de l’information géographique et forestière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5</a:t>
            </a:fld>
            <a:endParaRPr lang="fr-FR" dirty="0"/>
          </a:p>
        </p:txBody>
      </p:sp>
      <p:sp>
        <p:nvSpPr>
          <p:cNvPr id="11" name="Espace réservé du texte 10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IGN </a:t>
            </a:r>
            <a:r>
              <a:rPr lang="fr-FR" dirty="0" err="1"/>
              <a:t>France’s</a:t>
            </a:r>
            <a:r>
              <a:rPr lang="fr-FR" dirty="0"/>
              <a:t> </a:t>
            </a:r>
            <a:r>
              <a:rPr lang="fr-FR" dirty="0" err="1"/>
              <a:t>BDUni</a:t>
            </a:r>
            <a:endParaRPr lang="fr-FR" dirty="0"/>
          </a:p>
          <a:p>
            <a:endParaRPr lang="fr-FR" dirty="0"/>
          </a:p>
        </p:txBody>
      </p:sp>
      <p:grpSp>
        <p:nvGrpSpPr>
          <p:cNvPr id="17" name="Groupe 16"/>
          <p:cNvGrpSpPr/>
          <p:nvPr/>
        </p:nvGrpSpPr>
        <p:grpSpPr>
          <a:xfrm>
            <a:off x="667003" y="2179824"/>
            <a:ext cx="1124737" cy="936280"/>
            <a:chOff x="6127103" y="1447916"/>
            <a:chExt cx="948082" cy="830355"/>
          </a:xfrm>
        </p:grpSpPr>
        <p:pic>
          <p:nvPicPr>
            <p:cNvPr id="18" name="Picture 4"/>
            <p:cNvPicPr>
              <a:picLocks noChangeAspect="1" noChangeArrowheads="1"/>
            </p:cNvPicPr>
            <p:nvPr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rgbClr val="9BBB59">
                  <a:shade val="45000"/>
                  <a:satMod val="135000"/>
                </a:srgb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31149" y="1447916"/>
              <a:ext cx="339990" cy="3831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" name="ZoneTexte 18"/>
            <p:cNvSpPr txBox="1"/>
            <p:nvPr/>
          </p:nvSpPr>
          <p:spPr>
            <a:xfrm>
              <a:off x="6127103" y="1786949"/>
              <a:ext cx="948082" cy="4913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72797F"/>
                  </a:solidFill>
                  <a:effectLst/>
                  <a:uLnTx/>
                  <a:uFillTx/>
                  <a:latin typeface="Calibri"/>
                </a:rPr>
                <a:t>IGNF Central management team</a:t>
              </a:r>
              <a:endParaRPr kumimoji="0" lang="fr-FR" sz="1100" b="0" i="0" u="none" strike="noStrike" kern="0" cap="none" spc="0" normalizeH="0" baseline="0" noProof="0" dirty="0">
                <a:ln>
                  <a:noFill/>
                </a:ln>
                <a:solidFill>
                  <a:srgbClr val="72797F"/>
                </a:solidFill>
                <a:effectLst/>
                <a:uLnTx/>
                <a:uFillTx/>
                <a:latin typeface="Calibri"/>
              </a:endParaRPr>
            </a:p>
          </p:txBody>
        </p:sp>
      </p:grpSp>
      <p:pic>
        <p:nvPicPr>
          <p:cNvPr id="24" name="Picture 2" descr="http://fr.geoconcept.com/sites/default/files/images/logo-geoconcept-l400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2501" y="2284046"/>
            <a:ext cx="1466406" cy="329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8" name="Groupe 27"/>
          <p:cNvGrpSpPr/>
          <p:nvPr/>
        </p:nvGrpSpPr>
        <p:grpSpPr>
          <a:xfrm>
            <a:off x="829091" y="1387384"/>
            <a:ext cx="765402" cy="811722"/>
            <a:chOff x="5916042" y="1469311"/>
            <a:chExt cx="645185" cy="719890"/>
          </a:xfrm>
        </p:grpSpPr>
        <p:pic>
          <p:nvPicPr>
            <p:cNvPr id="29" name="Picture 4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rgbClr val="9BBB59">
                  <a:shade val="45000"/>
                  <a:satMod val="135000"/>
                </a:srgbClr>
                <a:prstClr val="white"/>
              </a:duotone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66839" y="1469311"/>
              <a:ext cx="339992" cy="3831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0" name="ZoneTexte 29"/>
            <p:cNvSpPr txBox="1"/>
            <p:nvPr/>
          </p:nvSpPr>
          <p:spPr>
            <a:xfrm>
              <a:off x="5916042" y="1834356"/>
              <a:ext cx="645185" cy="3548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72797F"/>
                  </a:solidFill>
                  <a:effectLst/>
                  <a:uLnTx/>
                  <a:uFillTx/>
                  <a:latin typeface="Calibri"/>
                </a:rPr>
                <a:t>IGNF </a:t>
              </a:r>
              <a:r>
                <a:rPr kumimoji="0" lang="fr-FR" sz="10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rgbClr val="72797F"/>
                  </a:solidFill>
                  <a:effectLst/>
                  <a:uLnTx/>
                  <a:uFillTx/>
                  <a:latin typeface="Calibri"/>
                </a:rPr>
                <a:t>field</a:t>
              </a:r>
              <a:r>
                <a:rPr kumimoji="0" lang="fr-FR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72797F"/>
                  </a:solidFill>
                  <a:effectLst/>
                  <a:uLnTx/>
                  <a:uFillTx/>
                  <a:latin typeface="Calibri"/>
                </a:rPr>
                <a:t> agent</a:t>
              </a:r>
              <a:endParaRPr kumimoji="0" lang="fr-FR" sz="1100" b="0" i="0" u="none" strike="noStrike" kern="0" cap="none" spc="0" normalizeH="0" baseline="0" noProof="0" dirty="0">
                <a:ln>
                  <a:noFill/>
                </a:ln>
                <a:solidFill>
                  <a:srgbClr val="72797F"/>
                </a:solidFill>
                <a:effectLst/>
                <a:uLnTx/>
                <a:uFillTx/>
                <a:latin typeface="Calibri"/>
              </a:endParaRPr>
            </a:p>
          </p:txBody>
        </p:sp>
      </p:grpSp>
      <p:sp>
        <p:nvSpPr>
          <p:cNvPr id="34" name="ZoneTexte 33"/>
          <p:cNvSpPr txBox="1"/>
          <p:nvPr/>
        </p:nvSpPr>
        <p:spPr>
          <a:xfrm>
            <a:off x="3432277" y="3688777"/>
            <a:ext cx="15803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9BBB59"/>
                </a:solidFill>
                <a:effectLst/>
                <a:uLnTx/>
                <a:uFillTx/>
                <a:latin typeface="Calibri"/>
              </a:rPr>
              <a:t>Collaborative</a:t>
            </a:r>
            <a:r>
              <a:rPr kumimoji="0" lang="fr-FR" sz="1200" b="1" i="0" u="none" strike="noStrike" kern="0" cap="none" spc="0" normalizeH="0" noProof="0" dirty="0" smtClean="0">
                <a:ln>
                  <a:noFill/>
                </a:ln>
                <a:solidFill>
                  <a:srgbClr val="9BBB59"/>
                </a:solidFill>
                <a:effectLst/>
                <a:uLnTx/>
                <a:uFillTx/>
                <a:latin typeface="Calibri"/>
              </a:rPr>
              <a:t> </a:t>
            </a:r>
            <a:r>
              <a:rPr kumimoji="0" lang="fr-FR" sz="1200" b="1" i="0" u="none" strike="noStrike" kern="0" cap="none" spc="0" normalizeH="0" noProof="0" dirty="0" err="1" smtClean="0">
                <a:ln>
                  <a:noFill/>
                </a:ln>
                <a:solidFill>
                  <a:srgbClr val="9BBB59"/>
                </a:solidFill>
                <a:effectLst/>
                <a:uLnTx/>
                <a:uFillTx/>
                <a:latin typeface="Calibri"/>
              </a:rPr>
              <a:t>tools</a:t>
            </a:r>
            <a:endParaRPr kumimoji="0" lang="fr-FR" sz="1200" b="1" i="0" u="none" strike="noStrike" kern="0" cap="none" spc="0" normalizeH="0" baseline="0" noProof="0" dirty="0">
              <a:ln>
                <a:noFill/>
              </a:ln>
              <a:solidFill>
                <a:srgbClr val="9BBB59"/>
              </a:solidFill>
              <a:effectLst/>
              <a:uLnTx/>
              <a:uFillTx/>
              <a:latin typeface="Calibri"/>
            </a:endParaRPr>
          </a:p>
        </p:txBody>
      </p:sp>
      <p:pic>
        <p:nvPicPr>
          <p:cNvPr id="38" name="Picture 4"/>
          <p:cNvPicPr>
            <a:picLocks noChangeAspect="1" noChangeArrowheads="1"/>
          </p:cNvPicPr>
          <p:nvPr/>
        </p:nvPicPr>
        <p:blipFill>
          <a:blip r:embed="rId4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6149" y="2767788"/>
            <a:ext cx="1338163" cy="704989"/>
          </a:xfrm>
          <a:prstGeom prst="rect">
            <a:avLst/>
          </a:prstGeom>
          <a:noFill/>
          <a:ln w="38100">
            <a:solidFill>
              <a:sysClr val="window" lastClr="FFFFFF">
                <a:lumMod val="65000"/>
              </a:sys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9" name="Picture 5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7778" y="3236505"/>
            <a:ext cx="674866" cy="42179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28575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" name="Picture 2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5864" y="2750021"/>
            <a:ext cx="507829" cy="5078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7" name="Groupe 46"/>
          <p:cNvGrpSpPr/>
          <p:nvPr/>
        </p:nvGrpSpPr>
        <p:grpSpPr>
          <a:xfrm>
            <a:off x="809377" y="3138272"/>
            <a:ext cx="804831" cy="801630"/>
            <a:chOff x="858072" y="3830316"/>
            <a:chExt cx="804831" cy="801630"/>
          </a:xfrm>
        </p:grpSpPr>
        <p:sp>
          <p:nvSpPr>
            <p:cNvPr id="31" name="ZoneTexte 30"/>
            <p:cNvSpPr txBox="1"/>
            <p:nvPr/>
          </p:nvSpPr>
          <p:spPr>
            <a:xfrm>
              <a:off x="858072" y="4231836"/>
              <a:ext cx="80483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0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rgbClr val="72797F"/>
                  </a:solidFill>
                  <a:effectLst/>
                  <a:uLnTx/>
                  <a:uFillTx/>
                  <a:latin typeface="Calibri"/>
                </a:rPr>
                <a:t>External</a:t>
              </a:r>
              <a:r>
                <a:rPr kumimoji="0" lang="fr-FR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72797F"/>
                  </a:solidFill>
                  <a:effectLst/>
                  <a:uLnTx/>
                  <a:uFillTx/>
                  <a:latin typeface="Calibri"/>
                </a:rPr>
                <a:t> </a:t>
              </a:r>
              <a:r>
                <a:rPr kumimoji="0" lang="fr-FR" sz="10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rgbClr val="72797F"/>
                  </a:solidFill>
                  <a:effectLst/>
                  <a:uLnTx/>
                  <a:uFillTx/>
                  <a:latin typeface="Calibri"/>
                </a:rPr>
                <a:t>partner</a:t>
              </a:r>
              <a:endParaRPr kumimoji="0" lang="fr-FR" sz="1100" b="0" i="0" u="none" strike="noStrike" kern="0" cap="none" spc="0" normalizeH="0" baseline="0" noProof="0" dirty="0">
                <a:ln>
                  <a:noFill/>
                </a:ln>
                <a:solidFill>
                  <a:srgbClr val="72797F"/>
                </a:solidFill>
                <a:effectLst/>
                <a:uLnTx/>
                <a:uFillTx/>
                <a:latin typeface="Calibri"/>
              </a:endParaRPr>
            </a:p>
          </p:txBody>
        </p:sp>
        <p:pic>
          <p:nvPicPr>
            <p:cNvPr id="41" name="Picture 4"/>
            <p:cNvPicPr>
              <a:picLocks noChangeAspect="1" noChangeArrowheads="1"/>
            </p:cNvPicPr>
            <p:nvPr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6385" y="3830316"/>
              <a:ext cx="383364" cy="43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2" name="Cylindre 41"/>
          <p:cNvSpPr/>
          <p:nvPr/>
        </p:nvSpPr>
        <p:spPr>
          <a:xfrm>
            <a:off x="7380312" y="2368027"/>
            <a:ext cx="845820" cy="955474"/>
          </a:xfrm>
          <a:prstGeom prst="can">
            <a:avLst/>
          </a:prstGeom>
          <a:gradFill rotWithShape="1">
            <a:gsLst>
              <a:gs pos="0">
                <a:srgbClr val="C0504D">
                  <a:tint val="50000"/>
                  <a:satMod val="300000"/>
                </a:srgbClr>
              </a:gs>
              <a:gs pos="35000">
                <a:srgbClr val="C0504D">
                  <a:tint val="37000"/>
                  <a:satMod val="300000"/>
                </a:srgbClr>
              </a:gs>
              <a:gs pos="100000">
                <a:srgbClr val="C0504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algn="ctr"/>
            <a:r>
              <a:rPr lang="fr-FR" sz="1400" b="1" kern="0" dirty="0" err="1" smtClean="0">
                <a:solidFill>
                  <a:prstClr val="black"/>
                </a:solidFill>
                <a:latin typeface="Calibri"/>
              </a:rPr>
              <a:t>BDUni</a:t>
            </a:r>
            <a:endParaRPr lang="fr-FR" sz="1400" b="1" kern="0" dirty="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49" name="Image 4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3671" y="1743629"/>
            <a:ext cx="1302193" cy="597728"/>
          </a:xfrm>
          <a:prstGeom prst="rect">
            <a:avLst/>
          </a:prstGeom>
        </p:spPr>
      </p:pic>
      <p:cxnSp>
        <p:nvCxnSpPr>
          <p:cNvPr id="68" name="Connecteur droit avec flèche 67"/>
          <p:cNvCxnSpPr>
            <a:stCxn id="30" idx="3"/>
            <a:endCxn id="66" idx="2"/>
          </p:cNvCxnSpPr>
          <p:nvPr/>
        </p:nvCxnSpPr>
        <p:spPr>
          <a:xfrm>
            <a:off x="1594493" y="1999051"/>
            <a:ext cx="1179936" cy="846713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eur droit avec flèche 71"/>
          <p:cNvCxnSpPr>
            <a:stCxn id="19" idx="3"/>
            <a:endCxn id="66" idx="2"/>
          </p:cNvCxnSpPr>
          <p:nvPr/>
        </p:nvCxnSpPr>
        <p:spPr>
          <a:xfrm>
            <a:off x="1791740" y="2839105"/>
            <a:ext cx="982689" cy="6659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necteur droit avec flèche 73"/>
          <p:cNvCxnSpPr>
            <a:stCxn id="31" idx="3"/>
            <a:endCxn id="66" idx="2"/>
          </p:cNvCxnSpPr>
          <p:nvPr/>
        </p:nvCxnSpPr>
        <p:spPr>
          <a:xfrm flipV="1">
            <a:off x="1614208" y="2845764"/>
            <a:ext cx="1160221" cy="894083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necteur droit avec flèche 80"/>
          <p:cNvCxnSpPr>
            <a:stCxn id="66" idx="0"/>
            <a:endCxn id="42" idx="2"/>
          </p:cNvCxnSpPr>
          <p:nvPr/>
        </p:nvCxnSpPr>
        <p:spPr>
          <a:xfrm>
            <a:off x="6682172" y="2845764"/>
            <a:ext cx="698140" cy="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7118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r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The </a:t>
            </a:r>
            <a:r>
              <a:rPr lang="fr-FR" dirty="0" err="1" smtClean="0"/>
              <a:t>BDUni</a:t>
            </a:r>
            <a:r>
              <a:rPr lang="fr-FR" dirty="0" smtClean="0"/>
              <a:t> management system</a:t>
            </a:r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r>
              <a:rPr lang="fr-FR" cap="all" dirty="0"/>
              <a:t>11/10/2023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Institut national de l’information géographique et forestière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6</a:t>
            </a:fld>
            <a:endParaRPr lang="fr-FR" dirty="0"/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14"/>
          </p:nvPr>
        </p:nvSpPr>
        <p:spPr>
          <a:xfrm>
            <a:off x="359998" y="1491630"/>
            <a:ext cx="8424000" cy="2918370"/>
          </a:xfrm>
        </p:spPr>
        <p:txBody>
          <a:bodyPr/>
          <a:lstStyle/>
          <a:p>
            <a:r>
              <a:rPr lang="fr-FR" b="1" dirty="0" err="1" smtClean="0">
                <a:sym typeface="Wingdings" panose="05000000000000000000" pitchFamily="2" charset="2"/>
              </a:rPr>
              <a:t>Workflow</a:t>
            </a:r>
            <a:endParaRPr lang="fr-FR" b="1" dirty="0" smtClean="0">
              <a:sym typeface="Wingdings" panose="05000000000000000000" pitchFamily="2" charset="2"/>
            </a:endParaRPr>
          </a:p>
          <a:p>
            <a:endParaRPr lang="fr-FR" dirty="0">
              <a:sym typeface="Wingdings" panose="05000000000000000000" pitchFamily="2" charset="2"/>
            </a:endParaRPr>
          </a:p>
          <a:p>
            <a:endParaRPr lang="fr-FR" dirty="0" smtClean="0">
              <a:sym typeface="Wingdings" panose="05000000000000000000" pitchFamily="2" charset="2"/>
            </a:endParaRPr>
          </a:p>
          <a:p>
            <a:endParaRPr lang="fr-FR" dirty="0">
              <a:sym typeface="Wingdings" panose="05000000000000000000" pitchFamily="2" charset="2"/>
            </a:endParaRPr>
          </a:p>
          <a:p>
            <a:endParaRPr lang="fr-FR" dirty="0" smtClean="0">
              <a:sym typeface="Wingdings" panose="05000000000000000000" pitchFamily="2" charset="2"/>
            </a:endParaRPr>
          </a:p>
          <a:p>
            <a:endParaRPr lang="fr-FR" dirty="0">
              <a:sym typeface="Wingdings" panose="05000000000000000000" pitchFamily="2" charset="2"/>
            </a:endParaRPr>
          </a:p>
          <a:p>
            <a:r>
              <a:rPr lang="fr-FR" dirty="0" smtClean="0">
                <a:sym typeface="Wingdings" panose="05000000000000000000" pitchFamily="2" charset="2"/>
              </a:rPr>
              <a:t> </a:t>
            </a:r>
            <a:r>
              <a:rPr lang="fr-FR" dirty="0" err="1">
                <a:sym typeface="Wingdings" panose="05000000000000000000" pitchFamily="2" charset="2"/>
              </a:rPr>
              <a:t>Many</a:t>
            </a:r>
            <a:r>
              <a:rPr lang="fr-FR" dirty="0">
                <a:sym typeface="Wingdings" panose="05000000000000000000" pitchFamily="2" charset="2"/>
              </a:rPr>
              <a:t> </a:t>
            </a:r>
            <a:r>
              <a:rPr lang="fr-FR" dirty="0" err="1">
                <a:sym typeface="Wingdings" panose="05000000000000000000" pitchFamily="2" charset="2"/>
              </a:rPr>
              <a:t>users</a:t>
            </a:r>
            <a:r>
              <a:rPr lang="fr-FR" dirty="0">
                <a:sym typeface="Wingdings" panose="05000000000000000000" pitchFamily="2" charset="2"/>
              </a:rPr>
              <a:t> are </a:t>
            </a:r>
            <a:r>
              <a:rPr lang="fr-FR" dirty="0" err="1">
                <a:sym typeface="Wingdings" panose="05000000000000000000" pitchFamily="2" charset="2"/>
              </a:rPr>
              <a:t>working</a:t>
            </a:r>
            <a:r>
              <a:rPr lang="fr-FR" dirty="0">
                <a:sym typeface="Wingdings" panose="05000000000000000000" pitchFamily="2" charset="2"/>
              </a:rPr>
              <a:t> on the </a:t>
            </a:r>
            <a:r>
              <a:rPr lang="fr-FR" dirty="0" err="1">
                <a:sym typeface="Wingdings" panose="05000000000000000000" pitchFamily="2" charset="2"/>
              </a:rPr>
              <a:t>BDUni</a:t>
            </a:r>
            <a:r>
              <a:rPr lang="fr-FR" dirty="0">
                <a:sym typeface="Wingdings" panose="05000000000000000000" pitchFamily="2" charset="2"/>
              </a:rPr>
              <a:t> </a:t>
            </a:r>
            <a:r>
              <a:rPr lang="fr-FR" dirty="0" err="1">
                <a:sym typeface="Wingdings" panose="05000000000000000000" pitchFamily="2" charset="2"/>
              </a:rPr>
              <a:t>at</a:t>
            </a:r>
            <a:r>
              <a:rPr lang="fr-FR" dirty="0">
                <a:sym typeface="Wingdings" panose="05000000000000000000" pitchFamily="2" charset="2"/>
              </a:rPr>
              <a:t> the </a:t>
            </a:r>
            <a:r>
              <a:rPr lang="fr-FR" dirty="0" err="1">
                <a:sym typeface="Wingdings" panose="05000000000000000000" pitchFamily="2" charset="2"/>
              </a:rPr>
              <a:t>same</a:t>
            </a:r>
            <a:r>
              <a:rPr lang="fr-FR" dirty="0">
                <a:sym typeface="Wingdings" panose="05000000000000000000" pitchFamily="2" charset="2"/>
              </a:rPr>
              <a:t> </a:t>
            </a:r>
            <a:r>
              <a:rPr lang="fr-FR" dirty="0" smtClean="0">
                <a:sym typeface="Wingdings" panose="05000000000000000000" pitchFamily="2" charset="2"/>
              </a:rPr>
              <a:t>time </a:t>
            </a:r>
            <a:r>
              <a:rPr lang="fr-FR" dirty="0" err="1" smtClean="0">
                <a:sym typeface="Wingdings" panose="05000000000000000000" pitchFamily="2" charset="2"/>
              </a:rPr>
              <a:t>so</a:t>
            </a:r>
            <a:r>
              <a:rPr lang="fr-FR" dirty="0" smtClean="0">
                <a:sym typeface="Wingdings" panose="05000000000000000000" pitchFamily="2" charset="2"/>
              </a:rPr>
              <a:t> </a:t>
            </a:r>
            <a:r>
              <a:rPr lang="fr-FR" dirty="0" err="1" smtClean="0">
                <a:sym typeface="Wingdings" panose="05000000000000000000" pitchFamily="2" charset="2"/>
              </a:rPr>
              <a:t>conflicts</a:t>
            </a:r>
            <a:r>
              <a:rPr lang="fr-FR" dirty="0" smtClean="0">
                <a:sym typeface="Wingdings" panose="05000000000000000000" pitchFamily="2" charset="2"/>
              </a:rPr>
              <a:t> </a:t>
            </a:r>
            <a:r>
              <a:rPr lang="fr-FR" dirty="0" err="1" smtClean="0">
                <a:sym typeface="Wingdings" panose="05000000000000000000" pitchFamily="2" charset="2"/>
              </a:rPr>
              <a:t>can</a:t>
            </a:r>
            <a:r>
              <a:rPr lang="fr-FR" dirty="0" smtClean="0">
                <a:sym typeface="Wingdings" panose="05000000000000000000" pitchFamily="2" charset="2"/>
              </a:rPr>
              <a:t> </a:t>
            </a:r>
            <a:r>
              <a:rPr lang="fr-FR" dirty="0" err="1" smtClean="0">
                <a:sym typeface="Wingdings" panose="05000000000000000000" pitchFamily="2" charset="2"/>
              </a:rPr>
              <a:t>occur</a:t>
            </a:r>
            <a:r>
              <a:rPr lang="fr-FR" dirty="0" smtClean="0">
                <a:sym typeface="Wingdings" panose="05000000000000000000" pitchFamily="2" charset="2"/>
              </a:rPr>
              <a:t>.</a:t>
            </a:r>
            <a:endParaRPr lang="fr-FR" dirty="0"/>
          </a:p>
          <a:p>
            <a:r>
              <a:rPr lang="fr-FR" dirty="0" smtClean="0">
                <a:sym typeface="Wingdings" panose="05000000000000000000" pitchFamily="2" charset="2"/>
              </a:rPr>
              <a:t> It </a:t>
            </a:r>
            <a:r>
              <a:rPr lang="fr-FR" dirty="0" err="1" smtClean="0">
                <a:sym typeface="Wingdings" panose="05000000000000000000" pitchFamily="2" charset="2"/>
              </a:rPr>
              <a:t>is</a:t>
            </a:r>
            <a:r>
              <a:rPr lang="fr-FR" dirty="0" smtClean="0">
                <a:sym typeface="Wingdings" panose="05000000000000000000" pitchFamily="2" charset="2"/>
              </a:rPr>
              <a:t> essential to </a:t>
            </a:r>
            <a:r>
              <a:rPr lang="fr-FR" dirty="0" err="1" smtClean="0">
                <a:sym typeface="Wingdings" panose="05000000000000000000" pitchFamily="2" charset="2"/>
              </a:rPr>
              <a:t>track</a:t>
            </a:r>
            <a:r>
              <a:rPr lang="fr-FR" dirty="0" smtClean="0">
                <a:sym typeface="Wingdings" panose="05000000000000000000" pitchFamily="2" charset="2"/>
              </a:rPr>
              <a:t> changes and know </a:t>
            </a:r>
            <a:r>
              <a:rPr lang="fr-FR" dirty="0" err="1" smtClean="0">
                <a:sym typeface="Wingdings" panose="05000000000000000000" pitchFamily="2" charset="2"/>
              </a:rPr>
              <a:t>who</a:t>
            </a:r>
            <a:r>
              <a:rPr lang="fr-FR" dirty="0" smtClean="0">
                <a:sym typeface="Wingdings" panose="05000000000000000000" pitchFamily="2" charset="2"/>
              </a:rPr>
              <a:t> has been </a:t>
            </a:r>
            <a:r>
              <a:rPr lang="fr-FR" dirty="0" err="1" smtClean="0">
                <a:sym typeface="Wingdings" panose="05000000000000000000" pitchFamily="2" charset="2"/>
              </a:rPr>
              <a:t>doing</a:t>
            </a:r>
            <a:r>
              <a:rPr lang="fr-FR" dirty="0" smtClean="0">
                <a:sym typeface="Wingdings" panose="05000000000000000000" pitchFamily="2" charset="2"/>
              </a:rPr>
              <a:t> </a:t>
            </a:r>
            <a:r>
              <a:rPr lang="fr-FR" dirty="0" err="1" smtClean="0">
                <a:sym typeface="Wingdings" panose="05000000000000000000" pitchFamily="2" charset="2"/>
              </a:rPr>
              <a:t>what</a:t>
            </a:r>
            <a:r>
              <a:rPr lang="fr-FR" dirty="0" smtClean="0">
                <a:sym typeface="Wingdings" panose="05000000000000000000" pitchFamily="2" charset="2"/>
              </a:rPr>
              <a:t>.</a:t>
            </a:r>
            <a:endParaRPr lang="fr-FR" dirty="0" smtClean="0"/>
          </a:p>
          <a:p>
            <a:endParaRPr lang="fr-FR" dirty="0"/>
          </a:p>
          <a:p>
            <a:r>
              <a:rPr lang="fr-FR" b="1" dirty="0" smtClean="0"/>
              <a:t>Main </a:t>
            </a:r>
            <a:r>
              <a:rPr lang="fr-FR" b="1" dirty="0" err="1" smtClean="0"/>
              <a:t>purposes</a:t>
            </a:r>
            <a:r>
              <a:rPr lang="fr-FR" b="1" dirty="0" smtClean="0"/>
              <a:t> of the </a:t>
            </a:r>
            <a:r>
              <a:rPr lang="fr-FR" b="1" dirty="0" err="1" smtClean="0"/>
              <a:t>BDUni</a:t>
            </a:r>
            <a:r>
              <a:rPr lang="fr-FR" b="1" dirty="0" smtClean="0"/>
              <a:t> management system: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dirty="0" smtClean="0"/>
              <a:t>Keep track of all changes performed on the data through the different tools.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dirty="0" smtClean="0"/>
              <a:t>Record every version of every object in the database, in order to visualize evolutions and provide incremental updates.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dirty="0" smtClean="0"/>
              <a:t>Manage updates from the different tools and handle conflicts.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fr-FR" dirty="0"/>
          </a:p>
        </p:txBody>
      </p:sp>
      <p:sp>
        <p:nvSpPr>
          <p:cNvPr id="2" name="Espace réservé du texte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IGN </a:t>
            </a:r>
            <a:r>
              <a:rPr lang="fr-FR" dirty="0" err="1"/>
              <a:t>France’s</a:t>
            </a:r>
            <a:r>
              <a:rPr lang="fr-FR" dirty="0"/>
              <a:t> </a:t>
            </a:r>
            <a:r>
              <a:rPr lang="fr-FR" dirty="0" err="1"/>
              <a:t>BDUni</a:t>
            </a:r>
            <a:endParaRPr lang="fr-FR" dirty="0"/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2" cstate="print">
            <a:duotone>
              <a:srgbClr val="9BBB59">
                <a:shade val="45000"/>
                <a:satMod val="135000"/>
              </a:srgbClr>
              <a:prstClr val="white"/>
            </a:duotone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193" y="1944886"/>
            <a:ext cx="403343" cy="43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Cylindre 8"/>
          <p:cNvSpPr/>
          <p:nvPr/>
        </p:nvSpPr>
        <p:spPr>
          <a:xfrm>
            <a:off x="7035006" y="1773312"/>
            <a:ext cx="648072" cy="779787"/>
          </a:xfrm>
          <a:prstGeom prst="can">
            <a:avLst/>
          </a:prstGeom>
          <a:gradFill rotWithShape="1">
            <a:gsLst>
              <a:gs pos="0">
                <a:srgbClr val="C0504D">
                  <a:tint val="50000"/>
                  <a:satMod val="300000"/>
                </a:srgbClr>
              </a:gs>
              <a:gs pos="35000">
                <a:srgbClr val="C0504D">
                  <a:tint val="37000"/>
                  <a:satMod val="300000"/>
                </a:srgbClr>
              </a:gs>
              <a:gs pos="100000">
                <a:srgbClr val="C0504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algn="ctr"/>
            <a:r>
              <a:rPr lang="fr-FR" sz="1200" b="1" kern="0" dirty="0" err="1" smtClean="0">
                <a:solidFill>
                  <a:prstClr val="black"/>
                </a:solidFill>
                <a:latin typeface="Calibri"/>
              </a:rPr>
              <a:t>BDUni</a:t>
            </a:r>
            <a:endParaRPr lang="fr-FR" sz="1200" b="1" kern="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066454" y="1944886"/>
            <a:ext cx="1224000" cy="432000"/>
          </a:xfrm>
          <a:prstGeom prst="rect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950" dirty="0" err="1" smtClean="0"/>
              <a:t>Extract</a:t>
            </a:r>
            <a:r>
              <a:rPr lang="fr-FR" sz="950" dirty="0" smtClean="0"/>
              <a:t> data </a:t>
            </a:r>
            <a:r>
              <a:rPr lang="fr-FR" sz="950" dirty="0" err="1" smtClean="0"/>
              <a:t>from</a:t>
            </a:r>
            <a:r>
              <a:rPr lang="fr-FR" sz="950" dirty="0" smtClean="0"/>
              <a:t> server</a:t>
            </a:r>
            <a:endParaRPr lang="fr-FR" sz="950" dirty="0"/>
          </a:p>
        </p:txBody>
      </p:sp>
      <p:sp>
        <p:nvSpPr>
          <p:cNvPr id="11" name="Rectangle 10"/>
          <p:cNvSpPr/>
          <p:nvPr/>
        </p:nvSpPr>
        <p:spPr>
          <a:xfrm>
            <a:off x="3767088" y="1946672"/>
            <a:ext cx="1224136" cy="432000"/>
          </a:xfrm>
          <a:prstGeom prst="rect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950" dirty="0" err="1" smtClean="0"/>
              <a:t>Modify</a:t>
            </a:r>
            <a:r>
              <a:rPr lang="fr-FR" sz="950" dirty="0" smtClean="0"/>
              <a:t> data </a:t>
            </a:r>
            <a:r>
              <a:rPr lang="fr-FR" sz="950" dirty="0" err="1" smtClean="0"/>
              <a:t>locally</a:t>
            </a:r>
            <a:endParaRPr lang="fr-FR" sz="950" dirty="0"/>
          </a:p>
        </p:txBody>
      </p:sp>
      <p:sp>
        <p:nvSpPr>
          <p:cNvPr id="12" name="Rectangle 11"/>
          <p:cNvSpPr/>
          <p:nvPr/>
        </p:nvSpPr>
        <p:spPr>
          <a:xfrm>
            <a:off x="5357614" y="1946672"/>
            <a:ext cx="1224136" cy="432000"/>
          </a:xfrm>
          <a:prstGeom prst="rect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950" dirty="0" smtClean="0"/>
              <a:t>Push updates on server</a:t>
            </a:r>
            <a:endParaRPr lang="fr-FR" sz="950" dirty="0"/>
          </a:p>
        </p:txBody>
      </p:sp>
      <p:cxnSp>
        <p:nvCxnSpPr>
          <p:cNvPr id="14" name="Connecteur droit avec flèche 13"/>
          <p:cNvCxnSpPr>
            <a:stCxn id="8" idx="3"/>
            <a:endCxn id="7" idx="1"/>
          </p:cNvCxnSpPr>
          <p:nvPr/>
        </p:nvCxnSpPr>
        <p:spPr>
          <a:xfrm>
            <a:off x="1560536" y="2160886"/>
            <a:ext cx="505918" cy="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/>
          <p:cNvCxnSpPr>
            <a:stCxn id="7" idx="3"/>
            <a:endCxn id="11" idx="1"/>
          </p:cNvCxnSpPr>
          <p:nvPr/>
        </p:nvCxnSpPr>
        <p:spPr>
          <a:xfrm>
            <a:off x="3290454" y="2160886"/>
            <a:ext cx="476634" cy="1786"/>
          </a:xfrm>
          <a:prstGeom prst="straightConnector1">
            <a:avLst/>
          </a:prstGeom>
          <a:ln w="12700">
            <a:solidFill>
              <a:schemeClr val="bg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avec flèche 19"/>
          <p:cNvCxnSpPr>
            <a:stCxn id="11" idx="3"/>
            <a:endCxn id="12" idx="1"/>
          </p:cNvCxnSpPr>
          <p:nvPr/>
        </p:nvCxnSpPr>
        <p:spPr>
          <a:xfrm>
            <a:off x="4991224" y="2162672"/>
            <a:ext cx="366390" cy="0"/>
          </a:xfrm>
          <a:prstGeom prst="straightConnector1">
            <a:avLst/>
          </a:prstGeom>
          <a:ln w="12700">
            <a:solidFill>
              <a:schemeClr val="bg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avec flèche 24"/>
          <p:cNvCxnSpPr>
            <a:stCxn id="12" idx="3"/>
            <a:endCxn id="9" idx="2"/>
          </p:cNvCxnSpPr>
          <p:nvPr/>
        </p:nvCxnSpPr>
        <p:spPr>
          <a:xfrm>
            <a:off x="6581750" y="2162672"/>
            <a:ext cx="453256" cy="534"/>
          </a:xfrm>
          <a:prstGeom prst="straightConnector1">
            <a:avLst/>
          </a:prstGeom>
          <a:ln w="12700">
            <a:solidFill>
              <a:schemeClr val="bg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3737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Espace réservé pour une image  2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903" b="25903"/>
          <a:stretch>
            <a:fillRect/>
          </a:stretch>
        </p:blipFill>
        <p:spPr/>
      </p:pic>
      <p:sp>
        <p:nvSpPr>
          <p:cNvPr id="6" name="Titre 5"/>
          <p:cNvSpPr>
            <a:spLocks noGrp="1"/>
          </p:cNvSpPr>
          <p:nvPr>
            <p:ph type="title"/>
          </p:nvPr>
        </p:nvSpPr>
        <p:spPr>
          <a:xfrm>
            <a:off x="359999" y="738000"/>
            <a:ext cx="8388465" cy="4065998"/>
          </a:xfrm>
        </p:spPr>
        <p:txBody>
          <a:bodyPr/>
          <a:lstStyle/>
          <a:p>
            <a:pPr marL="0" indent="0">
              <a:buNone/>
            </a:pPr>
            <a:r>
              <a:rPr lang="fr-FR" dirty="0">
                <a:solidFill>
                  <a:schemeClr val="bg1"/>
                </a:solidFill>
              </a:rPr>
              <a:t>2. </a:t>
            </a:r>
            <a:r>
              <a:rPr lang="fr-FR" dirty="0" smtClean="0">
                <a:solidFill>
                  <a:schemeClr val="bg1"/>
                </a:solidFill>
              </a:rPr>
              <a:t>The </a:t>
            </a:r>
            <a:r>
              <a:rPr lang="fr-FR" dirty="0" err="1" smtClean="0">
                <a:solidFill>
                  <a:schemeClr val="bg1"/>
                </a:solidFill>
              </a:rPr>
              <a:t>BDUni</a:t>
            </a:r>
            <a:r>
              <a:rPr lang="fr-FR" dirty="0" smtClean="0">
                <a:solidFill>
                  <a:schemeClr val="bg1"/>
                </a:solidFill>
              </a:rPr>
              <a:t> </a:t>
            </a:r>
            <a:r>
              <a:rPr lang="fr-FR" dirty="0">
                <a:solidFill>
                  <a:schemeClr val="bg1"/>
                </a:solidFill>
              </a:rPr>
              <a:t>management system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>
                <a:solidFill>
                  <a:schemeClr val="bg1"/>
                </a:solidFill>
              </a:rPr>
              <a:t>Institut national de l’information géographique et forestière</a:t>
            </a: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>
                <a:solidFill>
                  <a:schemeClr val="bg1"/>
                </a:solidFill>
              </a:rPr>
              <a:pPr/>
              <a:t>7</a:t>
            </a:fld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2" name="ZoneTexte 1"/>
          <p:cNvSpPr txBox="1"/>
          <p:nvPr/>
        </p:nvSpPr>
        <p:spPr>
          <a:xfrm>
            <a:off x="6588224" y="4515966"/>
            <a:ext cx="223224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800" dirty="0" smtClean="0">
                <a:solidFill>
                  <a:schemeClr val="bg1"/>
                </a:solidFill>
              </a:rPr>
              <a:t>Grand récif du nord-est, Mayotte – IGN</a:t>
            </a:r>
            <a:endParaRPr lang="fr-FR" sz="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3038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Implementation</a:t>
            </a:r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r>
              <a:rPr lang="fr-FR" cap="all" dirty="0"/>
              <a:t>11/10/2023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smtClean="0"/>
              <a:t>Institut national de l’information géographique et forestière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8</a:t>
            </a:fld>
            <a:endParaRPr lang="fr-FR" dirty="0"/>
          </a:p>
        </p:txBody>
      </p:sp>
      <p:sp>
        <p:nvSpPr>
          <p:cNvPr id="9" name="Espace réservé du texte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 smtClean="0"/>
              <a:t>7 </a:t>
            </a:r>
            <a:r>
              <a:rPr lang="fr-FR" dirty="0" err="1" smtClean="0"/>
              <a:t>technical</a:t>
            </a:r>
            <a:r>
              <a:rPr lang="fr-FR" dirty="0" smtClean="0"/>
              <a:t> </a:t>
            </a:r>
            <a:r>
              <a:rPr lang="fr-FR" dirty="0" err="1" smtClean="0"/>
              <a:t>fields</a:t>
            </a:r>
            <a:r>
              <a:rPr lang="fr-FR" dirty="0" smtClean="0"/>
              <a:t> on all tables</a:t>
            </a:r>
            <a:endParaRPr lang="fr-FR" dirty="0"/>
          </a:p>
        </p:txBody>
      </p:sp>
      <p:sp>
        <p:nvSpPr>
          <p:cNvPr id="10" name="Espace réservé du texte 9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 smtClean="0"/>
              <a:t>A </a:t>
            </a:r>
            <a:r>
              <a:rPr lang="fr-FR" dirty="0" err="1" smtClean="0"/>
              <a:t>history</a:t>
            </a:r>
            <a:r>
              <a:rPr lang="fr-FR" dirty="0" smtClean="0"/>
              <a:t> table for </a:t>
            </a:r>
            <a:r>
              <a:rPr lang="fr-FR" dirty="0" err="1" smtClean="0"/>
              <a:t>each</a:t>
            </a:r>
            <a:r>
              <a:rPr lang="fr-FR" dirty="0" smtClean="0"/>
              <a:t> table</a:t>
            </a:r>
          </a:p>
          <a:p>
            <a:pPr marL="0" indent="0">
              <a:buNone/>
            </a:pPr>
            <a:r>
              <a:rPr lang="fr-FR" sz="950" b="0" dirty="0" smtClean="0">
                <a:solidFill>
                  <a:schemeClr val="tx1"/>
                </a:solidFill>
              </a:rPr>
              <a:t>To store all the successive </a:t>
            </a:r>
            <a:r>
              <a:rPr lang="fr-FR" sz="950" b="0" dirty="0">
                <a:solidFill>
                  <a:schemeClr val="tx1"/>
                </a:solidFill>
              </a:rPr>
              <a:t>versions of </a:t>
            </a:r>
            <a:r>
              <a:rPr lang="fr-FR" sz="950" b="0" dirty="0" err="1" smtClean="0">
                <a:solidFill>
                  <a:schemeClr val="tx1"/>
                </a:solidFill>
              </a:rPr>
              <a:t>every</a:t>
            </a:r>
            <a:r>
              <a:rPr lang="fr-FR" sz="950" b="0" dirty="0" smtClean="0">
                <a:solidFill>
                  <a:schemeClr val="tx1"/>
                </a:solidFill>
              </a:rPr>
              <a:t> </a:t>
            </a:r>
            <a:r>
              <a:rPr lang="fr-FR" sz="950" b="0" dirty="0" err="1" smtClean="0">
                <a:solidFill>
                  <a:schemeClr val="tx1"/>
                </a:solidFill>
              </a:rPr>
              <a:t>object</a:t>
            </a:r>
            <a:endParaRPr lang="fr-FR" sz="950" b="0" dirty="0">
              <a:solidFill>
                <a:schemeClr val="tx1"/>
              </a:solidFill>
            </a:endParaRPr>
          </a:p>
        </p:txBody>
      </p:sp>
      <p:sp>
        <p:nvSpPr>
          <p:cNvPr id="11" name="Espace réservé du texte 10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 err="1" smtClean="0"/>
              <a:t>PostgreSQL</a:t>
            </a:r>
            <a:r>
              <a:rPr lang="fr-FR" dirty="0" smtClean="0"/>
              <a:t> triggers</a:t>
            </a:r>
          </a:p>
          <a:p>
            <a:pPr marL="0" indent="0">
              <a:buNone/>
            </a:pPr>
            <a:r>
              <a:rPr lang="fr-FR" sz="950" b="0" dirty="0" smtClean="0">
                <a:solidFill>
                  <a:schemeClr val="tx1"/>
                </a:solidFill>
              </a:rPr>
              <a:t>To </a:t>
            </a:r>
            <a:r>
              <a:rPr lang="fr-FR" sz="950" b="0" dirty="0" err="1" smtClean="0">
                <a:solidFill>
                  <a:schemeClr val="tx1"/>
                </a:solidFill>
              </a:rPr>
              <a:t>fill</a:t>
            </a:r>
            <a:r>
              <a:rPr lang="fr-FR" sz="950" b="0" dirty="0" smtClean="0">
                <a:solidFill>
                  <a:schemeClr val="tx1"/>
                </a:solidFill>
              </a:rPr>
              <a:t> the </a:t>
            </a:r>
            <a:r>
              <a:rPr lang="fr-FR" sz="950" b="0" dirty="0" err="1" smtClean="0">
                <a:solidFill>
                  <a:schemeClr val="tx1"/>
                </a:solidFill>
              </a:rPr>
              <a:t>required</a:t>
            </a:r>
            <a:r>
              <a:rPr lang="fr-FR" sz="950" b="0" dirty="0" smtClean="0">
                <a:solidFill>
                  <a:schemeClr val="tx1"/>
                </a:solidFill>
              </a:rPr>
              <a:t> information in case of modifications:</a:t>
            </a:r>
          </a:p>
          <a:p>
            <a:pPr marL="288000" indent="-171450">
              <a:buFont typeface="Wingdings" panose="05000000000000000000" pitchFamily="2" charset="2"/>
              <a:buChar char="Ø"/>
            </a:pPr>
            <a:r>
              <a:rPr lang="fr-FR" sz="950" b="0" dirty="0" smtClean="0">
                <a:solidFill>
                  <a:schemeClr val="tx1"/>
                </a:solidFill>
              </a:rPr>
              <a:t>UID </a:t>
            </a:r>
            <a:r>
              <a:rPr lang="fr-FR" sz="950" b="0" dirty="0" err="1" smtClean="0">
                <a:solidFill>
                  <a:schemeClr val="tx1"/>
                </a:solidFill>
              </a:rPr>
              <a:t>updating</a:t>
            </a:r>
            <a:r>
              <a:rPr lang="fr-FR" sz="950" b="0" dirty="0" smtClean="0">
                <a:solidFill>
                  <a:schemeClr val="tx1"/>
                </a:solidFill>
              </a:rPr>
              <a:t> </a:t>
            </a:r>
            <a:r>
              <a:rPr lang="fr-FR" sz="950" b="0" dirty="0" err="1" smtClean="0">
                <a:solidFill>
                  <a:schemeClr val="tx1"/>
                </a:solidFill>
              </a:rPr>
              <a:t>rules</a:t>
            </a:r>
            <a:r>
              <a:rPr lang="fr-FR" sz="950" b="0" dirty="0" smtClean="0">
                <a:solidFill>
                  <a:schemeClr val="tx1"/>
                </a:solidFill>
              </a:rPr>
              <a:t> (</a:t>
            </a:r>
            <a:r>
              <a:rPr lang="fr-FR" sz="950" b="0" dirty="0" err="1" smtClean="0">
                <a:solidFill>
                  <a:schemeClr val="tx1"/>
                </a:solidFill>
              </a:rPr>
              <a:t>cleabs</a:t>
            </a:r>
            <a:r>
              <a:rPr lang="fr-FR" sz="950" b="0" dirty="0" smtClean="0">
                <a:solidFill>
                  <a:schemeClr val="tx1"/>
                </a:solidFill>
              </a:rPr>
              <a:t>)</a:t>
            </a:r>
          </a:p>
          <a:p>
            <a:pPr marL="288000" indent="-171450">
              <a:buFont typeface="Wingdings" panose="05000000000000000000" pitchFamily="2" charset="2"/>
              <a:buChar char="Ø"/>
            </a:pPr>
            <a:r>
              <a:rPr lang="fr-FR" sz="950" b="0" dirty="0" err="1" smtClean="0">
                <a:solidFill>
                  <a:schemeClr val="tx1"/>
                </a:solidFill>
              </a:rPr>
              <a:t>Technical</a:t>
            </a:r>
            <a:r>
              <a:rPr lang="fr-FR" sz="950" b="0" dirty="0" smtClean="0">
                <a:solidFill>
                  <a:schemeClr val="tx1"/>
                </a:solidFill>
              </a:rPr>
              <a:t> </a:t>
            </a:r>
            <a:r>
              <a:rPr lang="fr-FR" sz="950" b="0" dirty="0" err="1" smtClean="0">
                <a:solidFill>
                  <a:schemeClr val="tx1"/>
                </a:solidFill>
              </a:rPr>
              <a:t>fields</a:t>
            </a:r>
            <a:r>
              <a:rPr lang="fr-FR" sz="950" b="0" dirty="0" smtClean="0">
                <a:solidFill>
                  <a:schemeClr val="tx1"/>
                </a:solidFill>
              </a:rPr>
              <a:t> (dates, </a:t>
            </a:r>
            <a:r>
              <a:rPr lang="fr-FR" sz="950" b="0" dirty="0" err="1" smtClean="0">
                <a:solidFill>
                  <a:schemeClr val="tx1"/>
                </a:solidFill>
              </a:rPr>
              <a:t>destroyed</a:t>
            </a:r>
            <a:r>
              <a:rPr lang="fr-FR" sz="950" b="0" dirty="0" smtClean="0">
                <a:solidFill>
                  <a:schemeClr val="tx1"/>
                </a:solidFill>
              </a:rPr>
              <a:t>…)</a:t>
            </a:r>
          </a:p>
          <a:p>
            <a:pPr marL="288000" indent="-171450">
              <a:buFont typeface="Wingdings" panose="05000000000000000000" pitchFamily="2" charset="2"/>
              <a:buChar char="Ø"/>
            </a:pPr>
            <a:r>
              <a:rPr lang="fr-FR" sz="950" b="0" dirty="0" err="1" smtClean="0">
                <a:solidFill>
                  <a:schemeClr val="tx1"/>
                </a:solidFill>
              </a:rPr>
              <a:t>History</a:t>
            </a:r>
            <a:r>
              <a:rPr lang="fr-FR" sz="950" b="0" dirty="0" smtClean="0">
                <a:solidFill>
                  <a:schemeClr val="tx1"/>
                </a:solidFill>
              </a:rPr>
              <a:t> tables.</a:t>
            </a:r>
          </a:p>
          <a:p>
            <a:pPr marL="171450" indent="-171450">
              <a:buFontTx/>
              <a:buChar char="-"/>
            </a:pPr>
            <a:endParaRPr lang="fr-FR" b="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2641724"/>
            <a:ext cx="2142386" cy="12961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582" y="2173860"/>
            <a:ext cx="1770000" cy="16220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9" name="Groupe 18"/>
          <p:cNvGrpSpPr/>
          <p:nvPr/>
        </p:nvGrpSpPr>
        <p:grpSpPr>
          <a:xfrm>
            <a:off x="1308100" y="2508250"/>
            <a:ext cx="1804219" cy="1219696"/>
            <a:chOff x="1308100" y="2508250"/>
            <a:chExt cx="1804219" cy="1219696"/>
          </a:xfrm>
        </p:grpSpPr>
        <p:sp>
          <p:nvSpPr>
            <p:cNvPr id="15" name="ZoneTexte 14"/>
            <p:cNvSpPr txBox="1"/>
            <p:nvPr/>
          </p:nvSpPr>
          <p:spPr>
            <a:xfrm>
              <a:off x="1911349" y="2660194"/>
              <a:ext cx="120097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800" dirty="0" err="1" smtClean="0"/>
                <a:t>destroyed</a:t>
              </a:r>
              <a:r>
                <a:rPr lang="fr-FR" sz="800" dirty="0" smtClean="0"/>
                <a:t> </a:t>
              </a:r>
              <a:r>
                <a:rPr lang="fr-FR" sz="800" dirty="0" err="1" smtClean="0"/>
                <a:t>true</a:t>
              </a:r>
              <a:r>
                <a:rPr lang="fr-FR" sz="800" dirty="0" smtClean="0"/>
                <a:t>/false</a:t>
              </a:r>
              <a:endParaRPr lang="fr-FR" sz="800" dirty="0"/>
            </a:p>
          </p:txBody>
        </p:sp>
        <p:grpSp>
          <p:nvGrpSpPr>
            <p:cNvPr id="17" name="Groupe 16"/>
            <p:cNvGrpSpPr/>
            <p:nvPr/>
          </p:nvGrpSpPr>
          <p:grpSpPr>
            <a:xfrm>
              <a:off x="1308100" y="2508250"/>
              <a:ext cx="1624682" cy="1219696"/>
              <a:chOff x="1308100" y="2508250"/>
              <a:chExt cx="1624682" cy="1219696"/>
            </a:xfrm>
          </p:grpSpPr>
          <p:sp>
            <p:nvSpPr>
              <p:cNvPr id="2" name="ZoneTexte 1"/>
              <p:cNvSpPr txBox="1"/>
              <p:nvPr/>
            </p:nvSpPr>
            <p:spPr>
              <a:xfrm>
                <a:off x="1911349" y="2508250"/>
                <a:ext cx="1021433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800" dirty="0" smtClean="0"/>
                  <a:t>unique identifier</a:t>
                </a:r>
                <a:endParaRPr lang="fr-FR" sz="800" dirty="0"/>
              </a:p>
            </p:txBody>
          </p:sp>
          <p:cxnSp>
            <p:nvCxnSpPr>
              <p:cNvPr id="7" name="Connecteur droit avec flèche 6"/>
              <p:cNvCxnSpPr>
                <a:endCxn id="2" idx="1"/>
              </p:cNvCxnSpPr>
              <p:nvPr/>
            </p:nvCxnSpPr>
            <p:spPr>
              <a:xfrm>
                <a:off x="1308100" y="2615972"/>
                <a:ext cx="603249" cy="0"/>
              </a:xfrm>
              <a:prstGeom prst="straightConnector1">
                <a:avLst/>
              </a:prstGeom>
              <a:ln w="6350">
                <a:solidFill>
                  <a:srgbClr val="0070C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Connecteur droit avec flèche 15"/>
              <p:cNvCxnSpPr>
                <a:endCxn id="15" idx="1"/>
              </p:cNvCxnSpPr>
              <p:nvPr/>
            </p:nvCxnSpPr>
            <p:spPr>
              <a:xfrm flipV="1">
                <a:off x="1460500" y="2767916"/>
                <a:ext cx="450849" cy="456"/>
              </a:xfrm>
              <a:prstGeom prst="straightConnector1">
                <a:avLst/>
              </a:prstGeom>
              <a:ln w="6350">
                <a:solidFill>
                  <a:srgbClr val="0070C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ZoneTexte 17"/>
              <p:cNvSpPr txBox="1"/>
              <p:nvPr/>
            </p:nvSpPr>
            <p:spPr>
              <a:xfrm>
                <a:off x="1936750" y="3012847"/>
                <a:ext cx="457176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800" dirty="0" smtClean="0"/>
                  <a:t>dates</a:t>
                </a:r>
                <a:endParaRPr lang="fr-FR" sz="800" dirty="0"/>
              </a:p>
            </p:txBody>
          </p:sp>
          <p:sp>
            <p:nvSpPr>
              <p:cNvPr id="14" name="Accolade fermante 13"/>
              <p:cNvSpPr/>
              <p:nvPr/>
            </p:nvSpPr>
            <p:spPr>
              <a:xfrm>
                <a:off x="1828800" y="2875638"/>
                <a:ext cx="139700" cy="489862"/>
              </a:xfrm>
              <a:prstGeom prst="rightBrace">
                <a:avLst/>
              </a:prstGeom>
              <a:ln w="6350">
                <a:solidFill>
                  <a:srgbClr val="0070C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0" name="Accolade fermante 19"/>
              <p:cNvSpPr/>
              <p:nvPr/>
            </p:nvSpPr>
            <p:spPr>
              <a:xfrm>
                <a:off x="1828800" y="3397250"/>
                <a:ext cx="139700" cy="323850"/>
              </a:xfrm>
              <a:prstGeom prst="rightBrace">
                <a:avLst/>
              </a:prstGeom>
              <a:ln w="6350">
                <a:solidFill>
                  <a:srgbClr val="0070C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1" name="ZoneTexte 20"/>
              <p:cNvSpPr txBox="1"/>
              <p:nvPr/>
            </p:nvSpPr>
            <p:spPr>
              <a:xfrm>
                <a:off x="1933551" y="3389392"/>
                <a:ext cx="89535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800" dirty="0" smtClean="0"/>
                  <a:t>to </a:t>
                </a:r>
                <a:r>
                  <a:rPr lang="fr-FR" sz="800" dirty="0" err="1" smtClean="0"/>
                  <a:t>handle</a:t>
                </a:r>
                <a:r>
                  <a:rPr lang="fr-FR" sz="800" dirty="0" smtClean="0"/>
                  <a:t> </a:t>
                </a:r>
                <a:r>
                  <a:rPr lang="fr-FR" sz="800" dirty="0" err="1" smtClean="0"/>
                  <a:t>conflicts</a:t>
                </a:r>
                <a:endParaRPr lang="fr-FR" sz="800" dirty="0"/>
              </a:p>
            </p:txBody>
          </p:sp>
        </p:grpSp>
      </p:grpSp>
      <p:sp>
        <p:nvSpPr>
          <p:cNvPr id="25" name="Espace réservé du texte 6"/>
          <p:cNvSpPr txBox="1">
            <a:spLocks/>
          </p:cNvSpPr>
          <p:nvPr/>
        </p:nvSpPr>
        <p:spPr bwMode="gray">
          <a:xfrm>
            <a:off x="3312000" y="180000"/>
            <a:ext cx="5472000" cy="36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144000" indent="-1440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800"/>
              </a:spcAft>
              <a:buFont typeface="+mj-lt"/>
              <a:buAutoNum type="arabicPeriod"/>
              <a:defRPr sz="1050" b="1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24000" indent="-144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800"/>
              </a:spcAft>
              <a:buFont typeface="+mj-lt"/>
              <a:buAutoNum type="alphaLcPeriod"/>
              <a:defRPr sz="9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2000" indent="-72000" algn="l" defTabSz="914400" rtl="0" eaLnBrk="1" latinLnBrk="0" hangingPunct="1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SzPct val="100000"/>
              <a:buFont typeface="Arial" pitchFamily="34" charset="0"/>
              <a:buChar char="•"/>
              <a:defRPr sz="8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12000" indent="-72000" algn="l" defTabSz="914400" rtl="0" eaLnBrk="1" latinLnBrk="0" hangingPunct="1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SzPct val="100000"/>
              <a:buFont typeface="Arial" pitchFamily="34" charset="0"/>
              <a:buChar char="•"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28000" indent="-72000" algn="l" defTabSz="914400" rtl="0" eaLnBrk="1" latinLnBrk="0" hangingPunct="1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SzPct val="100000"/>
              <a:buFont typeface="Arial" pitchFamily="34" charset="0"/>
              <a:buChar char="•"/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8000" indent="-108000" algn="r">
              <a:spcBef>
                <a:spcPts val="0"/>
              </a:spcBef>
              <a:spcAft>
                <a:spcPts val="0"/>
              </a:spcAft>
              <a:buFont typeface="+mj-lt"/>
              <a:buAutoNum type="arabicPeriod" startAt="2"/>
            </a:pPr>
            <a:r>
              <a:rPr lang="fr-FR" sz="750" dirty="0">
                <a:solidFill>
                  <a:schemeClr val="tx1"/>
                </a:solidFill>
              </a:rPr>
              <a:t>The </a:t>
            </a:r>
            <a:r>
              <a:rPr lang="fr-FR" sz="750" dirty="0" err="1">
                <a:solidFill>
                  <a:schemeClr val="tx1"/>
                </a:solidFill>
              </a:rPr>
              <a:t>BDUni</a:t>
            </a:r>
            <a:r>
              <a:rPr lang="fr-FR" sz="750" dirty="0">
                <a:solidFill>
                  <a:schemeClr val="tx1"/>
                </a:solidFill>
              </a:rPr>
              <a:t> management system </a:t>
            </a:r>
          </a:p>
        </p:txBody>
      </p:sp>
    </p:spTree>
    <p:extLst>
      <p:ext uri="{BB962C8B-B14F-4D97-AF65-F5344CB8AC3E}">
        <p14:creationId xmlns:p14="http://schemas.microsoft.com/office/powerpoint/2010/main" val="3223846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  <p:bldP spid="11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History</a:t>
            </a:r>
            <a:r>
              <a:rPr lang="fr-FR" dirty="0" smtClean="0"/>
              <a:t> table </a:t>
            </a:r>
            <a:r>
              <a:rPr lang="fr-FR" dirty="0" err="1" smtClean="0"/>
              <a:t>example</a:t>
            </a:r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r>
              <a:rPr lang="fr-FR" cap="all" dirty="0"/>
              <a:t>11/10/2023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Institut national de l’information géographique et forestière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9</a:t>
            </a:fld>
            <a:endParaRPr lang="fr-FR" dirty="0"/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fr-FR" dirty="0" smtClean="0"/>
              <a:t>The </a:t>
            </a:r>
            <a:r>
              <a:rPr lang="fr-FR" dirty="0" err="1" smtClean="0"/>
              <a:t>BDUni</a:t>
            </a:r>
            <a:r>
              <a:rPr lang="fr-FR" dirty="0" smtClean="0"/>
              <a:t> management system </a:t>
            </a:r>
            <a:endParaRPr lang="fr-FR" dirty="0"/>
          </a:p>
        </p:txBody>
      </p:sp>
      <p:sp>
        <p:nvSpPr>
          <p:cNvPr id="10" name="ZoneTexte 9"/>
          <p:cNvSpPr txBox="1"/>
          <p:nvPr/>
        </p:nvSpPr>
        <p:spPr>
          <a:xfrm>
            <a:off x="374650" y="1785778"/>
            <a:ext cx="8386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b="1" dirty="0" smtClean="0"/>
              <a:t>Main table</a:t>
            </a:r>
            <a:endParaRPr lang="fr-FR" sz="1000" b="1" dirty="0"/>
          </a:p>
        </p:txBody>
      </p:sp>
      <p:sp>
        <p:nvSpPr>
          <p:cNvPr id="11" name="ZoneTexte 10"/>
          <p:cNvSpPr txBox="1"/>
          <p:nvPr/>
        </p:nvSpPr>
        <p:spPr>
          <a:xfrm>
            <a:off x="374650" y="2709386"/>
            <a:ext cx="99418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b="1" dirty="0" err="1" smtClean="0"/>
              <a:t>History</a:t>
            </a:r>
            <a:r>
              <a:rPr lang="fr-FR" sz="1000" b="1" dirty="0" smtClean="0"/>
              <a:t> table</a:t>
            </a:r>
            <a:endParaRPr lang="fr-FR" sz="1000" b="1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650" y="2122489"/>
            <a:ext cx="5626100" cy="4275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950" y="3062290"/>
            <a:ext cx="5626800" cy="15379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Accolade fermante 12"/>
          <p:cNvSpPr/>
          <p:nvPr/>
        </p:nvSpPr>
        <p:spPr>
          <a:xfrm>
            <a:off x="6184900" y="2122489"/>
            <a:ext cx="196850" cy="427534"/>
          </a:xfrm>
          <a:prstGeom prst="rightBrac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ZoneTexte 13"/>
          <p:cNvSpPr txBox="1"/>
          <p:nvPr/>
        </p:nvSpPr>
        <p:spPr>
          <a:xfrm>
            <a:off x="6540023" y="2209298"/>
            <a:ext cx="208743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50" dirty="0" err="1" smtClean="0"/>
              <a:t>Current</a:t>
            </a:r>
            <a:r>
              <a:rPr lang="fr-FR" sz="1050" dirty="0" smtClean="0"/>
              <a:t> version of the </a:t>
            </a:r>
            <a:r>
              <a:rPr lang="fr-FR" sz="1050" dirty="0" err="1" smtClean="0"/>
              <a:t>object</a:t>
            </a:r>
            <a:endParaRPr lang="fr-FR" sz="1050" dirty="0" smtClean="0"/>
          </a:p>
        </p:txBody>
      </p:sp>
      <p:sp>
        <p:nvSpPr>
          <p:cNvPr id="18" name="Accolade fermante 17"/>
          <p:cNvSpPr/>
          <p:nvPr/>
        </p:nvSpPr>
        <p:spPr>
          <a:xfrm>
            <a:off x="6184900" y="3062289"/>
            <a:ext cx="196850" cy="1537951"/>
          </a:xfrm>
          <a:prstGeom prst="rightBrac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ZoneTexte 18"/>
          <p:cNvSpPr txBox="1"/>
          <p:nvPr/>
        </p:nvSpPr>
        <p:spPr>
          <a:xfrm>
            <a:off x="6540023" y="3704307"/>
            <a:ext cx="210666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50" dirty="0" smtClean="0"/>
              <a:t>Former versions of the </a:t>
            </a:r>
            <a:r>
              <a:rPr lang="fr-FR" sz="1050" dirty="0" err="1" smtClean="0"/>
              <a:t>object</a:t>
            </a:r>
            <a:endParaRPr lang="fr-FR" sz="1050" dirty="0"/>
          </a:p>
        </p:txBody>
      </p:sp>
    </p:spTree>
    <p:extLst>
      <p:ext uri="{BB962C8B-B14F-4D97-AF65-F5344CB8AC3E}">
        <p14:creationId xmlns:p14="http://schemas.microsoft.com/office/powerpoint/2010/main" val="2404632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pt_operateurs_marianne">
  <a:themeElements>
    <a:clrScheme name="GOUVERNEMENT PPT">
      <a:dk1>
        <a:srgbClr val="000000"/>
      </a:dk1>
      <a:lt1>
        <a:srgbClr val="FFFFFF"/>
      </a:lt1>
      <a:dk2>
        <a:srgbClr val="000091"/>
      </a:dk2>
      <a:lt2>
        <a:srgbClr val="E1000F"/>
      </a:lt2>
      <a:accent1>
        <a:srgbClr val="005841"/>
      </a:accent1>
      <a:accent2>
        <a:srgbClr val="21215A"/>
      </a:accent2>
      <a:accent3>
        <a:srgbClr val="FFD500"/>
      </a:accent3>
      <a:accent4>
        <a:srgbClr val="EA5433"/>
      </a:accent4>
      <a:accent5>
        <a:srgbClr val="8C2237"/>
      </a:accent5>
      <a:accent6>
        <a:srgbClr val="49311F"/>
      </a:accent6>
      <a:hlink>
        <a:srgbClr val="000000"/>
      </a:hlink>
      <a:folHlink>
        <a:srgbClr val="000000"/>
      </a:folHlink>
    </a:clrScheme>
    <a:fontScheme name="GOUVERNEMENT PPT">
      <a:majorFont>
        <a:latin typeface="Marianne"/>
        <a:ea typeface=""/>
        <a:cs typeface=""/>
      </a:majorFont>
      <a:minorFont>
        <a:latin typeface="Mariann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572C1B52F4ED9469553F7B935511A9C" ma:contentTypeVersion="14" ma:contentTypeDescription="Crée un document." ma:contentTypeScope="" ma:versionID="f22e1e965a0b24e138aa9ed965d1122a">
  <xsd:schema xmlns:xsd="http://www.w3.org/2001/XMLSchema" xmlns:xs="http://www.w3.org/2001/XMLSchema" xmlns:p="http://schemas.microsoft.com/office/2006/metadata/properties" xmlns:ns2="74d790f0-32d7-4350-a2cf-0e6954730a81" xmlns:ns3="21f00ec5-2066-487b-82c6-af5d2f212dc1" targetNamespace="http://schemas.microsoft.com/office/2006/metadata/properties" ma:root="true" ma:fieldsID="8a0e9b08905762b7ac42a082292ea18b" ns2:_="" ns3:_="">
    <xsd:import namespace="74d790f0-32d7-4350-a2cf-0e6954730a81"/>
    <xsd:import namespace="21f00ec5-2066-487b-82c6-af5d2f212dc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SearchProperties" minOccurs="0"/>
                <xsd:element ref="ns2:MediaServiceDateTaken" minOccurs="0"/>
                <xsd:element ref="ns2:MediaServiceObjectDetectorVersion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GenerationTime" minOccurs="0"/>
                <xsd:element ref="ns2:MediaServiceEventHashCode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4d790f0-32d7-4350-a2cf-0e6954730a8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SearchProperties" ma:index="12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3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7" nillable="true" ma:taxonomy="true" ma:internalName="lcf76f155ced4ddcb4097134ff3c332f" ma:taxonomyFieldName="MediaServiceImageTags" ma:displayName="Balises d’images" ma:readOnly="false" ma:fieldId="{5cf76f15-5ced-4ddc-b409-7134ff3c332f}" ma:taxonomyMulti="true" ma:sspId="763f9de7-cc90-4eb3-be2e-7de001983ea7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2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1f00ec5-2066-487b-82c6-af5d2f212dc1" elementFormDefault="qualified">
    <xsd:import namespace="http://schemas.microsoft.com/office/2006/documentManagement/types"/>
    <xsd:import namespace="http://schemas.microsoft.com/office/infopath/2007/PartnerControls"/>
    <xsd:element name="TaxCatchAll" ma:index="18" nillable="true" ma:displayName="Taxonomy Catch All Column" ma:hidden="true" ma:list="{ef46e0a3-e579-43c6-8b33-8d155e22f244}" ma:internalName="TaxCatchAll" ma:showField="CatchAllData" ma:web="21f00ec5-2066-487b-82c6-af5d2f212dc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74d790f0-32d7-4350-a2cf-0e6954730a81">
      <Terms xmlns="http://schemas.microsoft.com/office/infopath/2007/PartnerControls"/>
    </lcf76f155ced4ddcb4097134ff3c332f>
    <TaxCatchAll xmlns="21f00ec5-2066-487b-82c6-af5d2f212dc1" xsi:nil="true"/>
  </documentManagement>
</p:properties>
</file>

<file path=customXml/itemProps1.xml><?xml version="1.0" encoding="utf-8"?>
<ds:datastoreItem xmlns:ds="http://schemas.openxmlformats.org/officeDocument/2006/customXml" ds:itemID="{0E346A31-3482-4A63-8CC4-FEEA58B429B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4d790f0-32d7-4350-a2cf-0e6954730a81"/>
    <ds:schemaRef ds:uri="21f00ec5-2066-487b-82c6-af5d2f212dc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B0812EE-1018-498A-8F90-94EC34E1D30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839FB1E-2DE7-4E1A-8B8E-240EC993ED08}">
  <ds:schemaRefs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21f00ec5-2066-487b-82c6-af5d2f212dc1"/>
    <ds:schemaRef ds:uri="74d790f0-32d7-4350-a2cf-0e6954730a81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ppt_operateurs_marianne</Template>
  <TotalTime>9030</TotalTime>
  <Words>1136</Words>
  <Application>Microsoft Office PowerPoint</Application>
  <PresentationFormat>Affichage à l'écran (16:9)</PresentationFormat>
  <Paragraphs>283</Paragraphs>
  <Slides>23</Slides>
  <Notes>0</Notes>
  <HiddenSlides>5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23</vt:i4>
      </vt:variant>
    </vt:vector>
  </HeadingPairs>
  <TitlesOfParts>
    <vt:vector size="24" baseType="lpstr">
      <vt:lpstr>ppt_operateurs_marianne</vt:lpstr>
      <vt:lpstr>Présentation PowerPoint</vt:lpstr>
      <vt:lpstr>Contents</vt:lpstr>
      <vt:lpstr>1. IGN France’s BDUni</vt:lpstr>
      <vt:lpstr>IGN France’s BDUni</vt:lpstr>
      <vt:lpstr>Updating the BDUni</vt:lpstr>
      <vt:lpstr>The BDUni management system</vt:lpstr>
      <vt:lpstr>2. The BDUni management system</vt:lpstr>
      <vt:lpstr>Implementation</vt:lpstr>
      <vt:lpstr>History table example</vt:lpstr>
      <vt:lpstr>Management rules</vt:lpstr>
      <vt:lpstr>Handling conflicts</vt:lpstr>
      <vt:lpstr>3. Use and re-use of the BDUni management system</vt:lpstr>
      <vt:lpstr>Accessing historical  information</vt:lpstr>
      <vt:lpstr>Delivering incremental updates</vt:lpstr>
      <vt:lpstr>Setting up databases with life-cycle management for our partners</vt:lpstr>
      <vt:lpstr>Open Maps for Europe 2</vt:lpstr>
      <vt:lpstr>Capitalizing on the BDUni experience</vt:lpstr>
      <vt:lpstr>Présentation PowerPoint</vt:lpstr>
      <vt:lpstr>Réduire / Augmenter le niveau de liste</vt:lpstr>
      <vt:lpstr>Titre</vt:lpstr>
      <vt:lpstr>Couleurs</vt:lpstr>
      <vt:lpstr>Copier / coller les textes</vt:lpstr>
      <vt:lpstr>Modifier les logotypes partenaires</vt:lpstr>
    </vt:vector>
  </TitlesOfParts>
  <Manager>Client</Manager>
  <Company>IGN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subject>Client</dc:subject>
  <dc:creator>Karine Courtes</dc:creator>
  <cp:lastModifiedBy>Noemie Gremeaux</cp:lastModifiedBy>
  <cp:revision>64</cp:revision>
  <dcterms:created xsi:type="dcterms:W3CDTF">2020-10-20T13:20:24Z</dcterms:created>
  <dcterms:modified xsi:type="dcterms:W3CDTF">2023-10-11T08:54:08Z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0x0101009572C1B52F4ED9469553F7B935511A9C</vt:lpwstr>
  </property>
  <property fmtid="{D5CDD505-2E9C-101B-9397-08002B2CF9AE}" pid="3" name="MediaServiceImageTags">
    <vt:lpwstr/>
  </property>
</Properties>
</file>